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30" r:id="rId1"/>
    <p:sldMasterId id="2147483731" r:id="rId2"/>
  </p:sldMasterIdLst>
  <p:notesMasterIdLst>
    <p:notesMasterId r:id="rId25"/>
  </p:notesMasterIdLst>
  <p:sldIdLst>
    <p:sldId id="256" r:id="rId3"/>
    <p:sldId id="258" r:id="rId4"/>
    <p:sldId id="259" r:id="rId5"/>
    <p:sldId id="260" r:id="rId6"/>
    <p:sldId id="311" r:id="rId7"/>
    <p:sldId id="261" r:id="rId8"/>
    <p:sldId id="272" r:id="rId9"/>
    <p:sldId id="267" r:id="rId10"/>
    <p:sldId id="312" r:id="rId11"/>
    <p:sldId id="313" r:id="rId12"/>
    <p:sldId id="314" r:id="rId13"/>
    <p:sldId id="262" r:id="rId14"/>
    <p:sldId id="315" r:id="rId15"/>
    <p:sldId id="316" r:id="rId16"/>
    <p:sldId id="317" r:id="rId17"/>
    <p:sldId id="318" r:id="rId18"/>
    <p:sldId id="319" r:id="rId19"/>
    <p:sldId id="320" r:id="rId20"/>
    <p:sldId id="266" r:id="rId21"/>
    <p:sldId id="264" r:id="rId22"/>
    <p:sldId id="265" r:id="rId23"/>
    <p:sldId id="310" r:id="rId24"/>
  </p:sldIdLst>
  <p:sldSz cx="9144000" cy="5143500" type="screen16x9"/>
  <p:notesSz cx="6858000" cy="9144000"/>
  <p:embeddedFontLst>
    <p:embeddedFont>
      <p:font typeface="Montserrat" pitchFamily="2" charset="77"/>
      <p:regular r:id="rId26"/>
      <p:bold r:id="rId27"/>
      <p:italic r:id="rId28"/>
      <p:boldItalic r:id="rId29"/>
    </p:embeddedFont>
    <p:embeddedFont>
      <p:font typeface="Montserrat Black" panose="020F0502020204030204" pitchFamily="34" charset="0"/>
      <p:bold r:id="rId30"/>
      <p:italic r:id="rId31"/>
      <p:boldItalic r:id="rId32"/>
    </p:embeddedFont>
    <p:embeddedFont>
      <p:font typeface="Proxima Nova" panose="02000506030000020004" pitchFamily="2" charset="0"/>
      <p:regular r:id="rId33"/>
      <p:bold r:id="rId34"/>
      <p:italic r:id="rId35"/>
      <p:boldItalic r:id="rId36"/>
    </p:embeddedFont>
    <p:embeddedFont>
      <p:font typeface="Proxima Nova Semibold" panose="02000506030000020004" pitchFamily="2" charset="0"/>
      <p:regular r:id="rId37"/>
      <p:bold r:id="rId38"/>
      <p:italic r:id="rId39"/>
      <p:boldItalic r:id="rId40"/>
    </p:embeddedFont>
    <p:embeddedFont>
      <p:font typeface="Quicksand" pitchFamily="2" charset="77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BB6CC7-5F8B-4ECA-943D-853715361FE2}">
  <a:tblStyle styleId="{1CBB6CC7-5F8B-4ECA-943D-853715361F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3"/>
    <p:restoredTop sz="83265"/>
  </p:normalViewPr>
  <p:slideViewPr>
    <p:cSldViewPr snapToGrid="0" snapToObjects="1">
      <p:cViewPr varScale="1">
        <p:scale>
          <a:sx n="141" d="100"/>
          <a:sy n="141" d="100"/>
        </p:scale>
        <p:origin x="114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f0673c71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f0673c71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Hello, for my design challenge, I chose to create a tutorial on utilizing NFC tags for iPhone Automation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f0a9b0f80f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f0a9b0f80f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 the end of the instruction learners should be able to: </a:t>
            </a:r>
            <a:br>
              <a:rPr lang="en-US" dirty="0"/>
            </a:br>
            <a:r>
              <a:rPr lang="en-US" dirty="0"/>
              <a:t>Explain what an NFC tag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Translate their new knowledge of NFC technology to personal life applications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Understand the basic terms of automation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Successfully program an NFC automation using their phone</a:t>
            </a:r>
          </a:p>
        </p:txBody>
      </p:sp>
    </p:spTree>
    <p:extLst>
      <p:ext uri="{BB962C8B-B14F-4D97-AF65-F5344CB8AC3E}">
        <p14:creationId xmlns:p14="http://schemas.microsoft.com/office/powerpoint/2010/main" val="36255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f21e462cf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Google Shape;1863;gf21e462cf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get into the instructional strategies of this instruction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4075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d279b9a442_0_1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d279b9a442_0_1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Andragogy, experiential learning, informal eLearning, and Reflective Practice and Translation are all vital practices this instruction is made from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d279b9a442_0_1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d279b9a442_0_1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overarching use of andragogy as a guide helps to identify that adults are actively seeking instruction on their own, which is applicable to their own lives, and tells me that they are self-directed. This is important because the instruction must be sought out by each individual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3966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d279b9a442_0_1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d279b9a442_0_1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will utilize the concept of experiential learning to create a video tutorial on how to program the NFC tag. The instruction will then follow with a reflection process, asking learners how they could create their own personal automation to increase their efficiency or help a loved one.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4908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d279b9a442_0_1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d279b9a442_0_1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Since the course is completely online, this will be an Informal eLearning course.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makes the instruction much more accessible since there are fewer barriers to access it. It can be accessed anytime, from anywhere, and has no time limit.</a:t>
            </a:r>
            <a:br>
              <a:rPr lang="en-US" dirty="0"/>
            </a:br>
            <a:r>
              <a:rPr lang="en-US" dirty="0"/>
              <a:t>It is important to note however, that not all barriers to access such as access to </a:t>
            </a:r>
            <a:r>
              <a:rPr lang="en-US" dirty="0" err="1"/>
              <a:t>wifi</a:t>
            </a:r>
            <a:r>
              <a:rPr lang="en-US" dirty="0"/>
              <a:t>, access to iPhones, and access to NFC tags are necessary and will bar some from their ability to use the tutorial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9418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d279b9a442_0_1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d279b9a442_0_1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most important guiding strategy is reflective practice and translation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 providing examples of how others use this technology for efficiency and asking learners to reflect on how they can translate this new skill and technology into their own lives,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Learners will use their existing schema to create new connections and ideas about what personal automation and NFC tags can do for them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8400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d279b9a442_0_1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d279b9a442_0_1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Finally, lets talk about how I plan to get feedback and evaluate my instruction.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0043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f097fbd9f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f097fbd9fd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Since this is an online, asynchronous </a:t>
            </a:r>
            <a:r>
              <a:rPr lang="en-US" dirty="0" err="1"/>
              <a:t>tutuorial</a:t>
            </a:r>
            <a:r>
              <a:rPr lang="en-US" dirty="0"/>
              <a:t>, I will not be able to provide immediate feedback. However, I plan to reinforce the information by providing learners with external resources, and reflection prompts.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Evaluation with asynchronous courses can also be a challenge. Adobe spark does not provide a comment section for presentations, and will require a workaround so that I may receive feedback from learners. I plan to provide a link for either direct contact or a survey to be completed regarding the efficacy of the instruction at the very end.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531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f097fbd9f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2" name="Google Shape;1692;gf097fbd9fd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Now that we’ve gone through the guiding factors of this project, let’s walk through the draft of the instruction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cd47b15857_0_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cd47b15857_0_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this presentation,  I’ll go over the instructional problem,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context and focus of my project,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 my learners are,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their learning goals will be,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instructional strategies I have employed,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 over how I plan to provide learners feedback and evaluate my own instruction.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And Provide a walkthrough of the instruction that has been created this far,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f097fbd9f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f097fbd9f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my instruction, I chose to use Adobe Express. This is an open platform allowing users to create a single-screen presentation that is available via web link.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makes it easily accessible and shareable to the learner,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Makes the instruction easy to use since it is both web and mobile optimized,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since it is a tutorial, it is quick, informational, and easy to refer back to in the context of self-directed learning.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But why don’t we take a look and see what I’m talking about.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f097fbd9f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f097fbd9f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That was a lot to cover, but I appreciate your patience. Thanks for watching!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6" name="Google Shape;12886;gf0a9b0f80f_1_15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7" name="Google Shape;12887;gf0a9b0f80f_1_15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d279b9a442_0_1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d279b9a442_0_1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First, lets talk about the instructional problem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f0a9b0f80f_1_1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f0a9b0f80f_1_1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How can an individual utilize NFC technology for productivity, or to complete daily tasks?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d279b9a442_0_1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d279b9a442_0_1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Now, without knowing what NFC tags are, or how to create a personal automation, you may think that this is a complicated task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560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f097fbd9f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f097fbd9fd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But NFC tags and automations can be extremely helpful,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NFC tags are cheap, are about the size of a quarter, and make technology easier to use. This makes them the prime technology for older adult adoption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most NFC instruction is targeted specifically to younger audience, and most </a:t>
            </a:r>
            <a:r>
              <a:rPr lang="en-US" dirty="0" err="1"/>
              <a:t>dont</a:t>
            </a:r>
            <a:r>
              <a:rPr lang="en-US" dirty="0"/>
              <a:t> provide tutorials.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instruction will focus on teaching individuals what NFC tags are, provide them an immediate use tutorial, and how they can translate this skill to real life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f21e462cf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Google Shape;1863;gf21e462cf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Next, let’s talk about the learners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f097fbd9f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f097fbd9f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Learners will be adults ages 17-65.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They should already be interested in automation, thus making them self-directed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Because this instruction is </a:t>
            </a:r>
            <a:r>
              <a:rPr lang="en-US" dirty="0" err="1"/>
              <a:t>focued</a:t>
            </a:r>
            <a:r>
              <a:rPr lang="en-US" dirty="0"/>
              <a:t> on iPhone users, they learners must have or have access to an iPhone, and be comfortable using them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However, Learners do not need prior knowledge of NFCs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Finally, learners must have reliable access to </a:t>
            </a:r>
            <a:r>
              <a:rPr lang="en-US" dirty="0" err="1"/>
              <a:t>WiFi</a:t>
            </a:r>
            <a:r>
              <a:rPr lang="en-US" dirty="0"/>
              <a:t> in order to access the instruction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d279b9a442_0_1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d279b9a442_0_1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learning goals I have created will help guide me in my creation of the instruction, and will provide learners with clear objectives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677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2400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831375" y="-141300"/>
            <a:ext cx="6411366" cy="6132485"/>
          </a:xfrm>
          <a:custGeom>
            <a:avLst/>
            <a:gdLst/>
            <a:ahLst/>
            <a:cxnLst/>
            <a:rect l="l" t="t" r="r" b="b"/>
            <a:pathLst>
              <a:path w="183878" h="208517" extrusionOk="0">
                <a:moveTo>
                  <a:pt x="159240" y="0"/>
                </a:moveTo>
                <a:cubicBezTo>
                  <a:pt x="153253" y="2843"/>
                  <a:pt x="147568" y="6332"/>
                  <a:pt x="142356" y="10381"/>
                </a:cubicBezTo>
                <a:cubicBezTo>
                  <a:pt x="135249" y="16066"/>
                  <a:pt x="129778" y="21795"/>
                  <a:pt x="124868" y="30237"/>
                </a:cubicBezTo>
                <a:cubicBezTo>
                  <a:pt x="119958" y="38723"/>
                  <a:pt x="117460" y="49663"/>
                  <a:pt x="115134" y="59139"/>
                </a:cubicBezTo>
                <a:cubicBezTo>
                  <a:pt x="114057" y="63446"/>
                  <a:pt x="112980" y="67840"/>
                  <a:pt x="110826" y="71760"/>
                </a:cubicBezTo>
                <a:cubicBezTo>
                  <a:pt x="103159" y="85931"/>
                  <a:pt x="84853" y="89678"/>
                  <a:pt x="71630" y="98852"/>
                </a:cubicBezTo>
                <a:cubicBezTo>
                  <a:pt x="61982" y="105572"/>
                  <a:pt x="54918" y="115306"/>
                  <a:pt x="51515" y="126505"/>
                </a:cubicBezTo>
                <a:cubicBezTo>
                  <a:pt x="47423" y="140116"/>
                  <a:pt x="48500" y="156269"/>
                  <a:pt x="38550" y="166391"/>
                </a:cubicBezTo>
                <a:cubicBezTo>
                  <a:pt x="32520" y="172593"/>
                  <a:pt x="23647" y="174962"/>
                  <a:pt x="16454" y="179787"/>
                </a:cubicBezTo>
                <a:cubicBezTo>
                  <a:pt x="7064" y="186032"/>
                  <a:pt x="991" y="197274"/>
                  <a:pt x="0" y="208516"/>
                </a:cubicBezTo>
                <a:lnTo>
                  <a:pt x="183878" y="208516"/>
                </a:lnTo>
                <a:lnTo>
                  <a:pt x="183878" y="0"/>
                </a:ln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50750" y="1138875"/>
            <a:ext cx="37182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0750" y="3391100"/>
            <a:ext cx="37182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66761" y="3224384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467773" y="185829"/>
            <a:ext cx="451678" cy="451717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250460" y="4528504"/>
            <a:ext cx="392554" cy="393759"/>
          </a:xfrm>
          <a:custGeom>
            <a:avLst/>
            <a:gdLst/>
            <a:ahLst/>
            <a:cxnLst/>
            <a:rect l="l" t="t" r="r" b="b"/>
            <a:pathLst>
              <a:path w="10092" h="10123" fill="none" extrusionOk="0">
                <a:moveTo>
                  <a:pt x="10092" y="5077"/>
                </a:moveTo>
                <a:cubicBezTo>
                  <a:pt x="10092" y="2280"/>
                  <a:pt x="7843" y="1"/>
                  <a:pt x="5046" y="1"/>
                </a:cubicBezTo>
                <a:cubicBezTo>
                  <a:pt x="2250" y="1"/>
                  <a:pt x="1" y="2280"/>
                  <a:pt x="1" y="5077"/>
                </a:cubicBezTo>
                <a:cubicBezTo>
                  <a:pt x="1" y="7843"/>
                  <a:pt x="2250" y="10122"/>
                  <a:pt x="5046" y="10122"/>
                </a:cubicBezTo>
                <a:cubicBezTo>
                  <a:pt x="7843" y="10122"/>
                  <a:pt x="10092" y="7843"/>
                  <a:pt x="10092" y="5077"/>
                </a:cubicBezTo>
                <a:close/>
              </a:path>
            </a:pathLst>
          </a:custGeom>
          <a:noFill/>
          <a:ln w="455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20489" y="-687154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362285" y="2854866"/>
            <a:ext cx="392554" cy="393759"/>
          </a:xfrm>
          <a:custGeom>
            <a:avLst/>
            <a:gdLst/>
            <a:ahLst/>
            <a:cxnLst/>
            <a:rect l="l" t="t" r="r" b="b"/>
            <a:pathLst>
              <a:path w="10092" h="10123" fill="none" extrusionOk="0">
                <a:moveTo>
                  <a:pt x="10092" y="5077"/>
                </a:moveTo>
                <a:cubicBezTo>
                  <a:pt x="10092" y="2280"/>
                  <a:pt x="7843" y="1"/>
                  <a:pt x="5046" y="1"/>
                </a:cubicBezTo>
                <a:cubicBezTo>
                  <a:pt x="2250" y="1"/>
                  <a:pt x="1" y="2280"/>
                  <a:pt x="1" y="5077"/>
                </a:cubicBezTo>
                <a:cubicBezTo>
                  <a:pt x="1" y="7843"/>
                  <a:pt x="2250" y="10122"/>
                  <a:pt x="5046" y="10122"/>
                </a:cubicBezTo>
                <a:cubicBezTo>
                  <a:pt x="7843" y="10122"/>
                  <a:pt x="10092" y="7843"/>
                  <a:pt x="10092" y="5077"/>
                </a:cubicBezTo>
                <a:close/>
              </a:path>
            </a:pathLst>
          </a:custGeom>
          <a:noFill/>
          <a:ln w="455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3414750" y="81650"/>
            <a:ext cx="947533" cy="947533"/>
            <a:chOff x="3912750" y="637550"/>
            <a:chExt cx="947533" cy="947533"/>
          </a:xfrm>
        </p:grpSpPr>
        <p:sp>
          <p:nvSpPr>
            <p:cNvPr id="19" name="Google Shape;19;p2"/>
            <p:cNvSpPr/>
            <p:nvPr/>
          </p:nvSpPr>
          <p:spPr>
            <a:xfrm>
              <a:off x="3912750" y="637550"/>
              <a:ext cx="947533" cy="947533"/>
            </a:xfrm>
            <a:custGeom>
              <a:avLst/>
              <a:gdLst/>
              <a:ahLst/>
              <a:cxnLst/>
              <a:rect l="l" t="t" r="r" b="b"/>
              <a:pathLst>
                <a:path w="14743" h="14743" fill="none" extrusionOk="0">
                  <a:moveTo>
                    <a:pt x="14226" y="6809"/>
                  </a:moveTo>
                  <a:lnTo>
                    <a:pt x="14742" y="6414"/>
                  </a:lnTo>
                  <a:lnTo>
                    <a:pt x="14530" y="5289"/>
                  </a:lnTo>
                  <a:lnTo>
                    <a:pt x="13861" y="5107"/>
                  </a:lnTo>
                  <a:cubicBezTo>
                    <a:pt x="13648" y="4499"/>
                    <a:pt x="13375" y="3952"/>
                    <a:pt x="13040" y="3466"/>
                  </a:cubicBezTo>
                  <a:lnTo>
                    <a:pt x="13283" y="2858"/>
                  </a:lnTo>
                  <a:lnTo>
                    <a:pt x="12524" y="2007"/>
                  </a:lnTo>
                  <a:lnTo>
                    <a:pt x="11855" y="2159"/>
                  </a:lnTo>
                  <a:cubicBezTo>
                    <a:pt x="11399" y="1764"/>
                    <a:pt x="10882" y="1429"/>
                    <a:pt x="10335" y="1156"/>
                  </a:cubicBezTo>
                  <a:lnTo>
                    <a:pt x="10244" y="517"/>
                  </a:lnTo>
                  <a:lnTo>
                    <a:pt x="9150" y="153"/>
                  </a:lnTo>
                  <a:lnTo>
                    <a:pt x="8663" y="609"/>
                  </a:lnTo>
                  <a:cubicBezTo>
                    <a:pt x="8055" y="487"/>
                    <a:pt x="7447" y="457"/>
                    <a:pt x="6809" y="517"/>
                  </a:cubicBezTo>
                  <a:lnTo>
                    <a:pt x="6414" y="1"/>
                  </a:lnTo>
                  <a:lnTo>
                    <a:pt x="5289" y="213"/>
                  </a:lnTo>
                  <a:lnTo>
                    <a:pt x="5107" y="882"/>
                  </a:lnTo>
                  <a:cubicBezTo>
                    <a:pt x="4499" y="1095"/>
                    <a:pt x="3952" y="1368"/>
                    <a:pt x="3466" y="1703"/>
                  </a:cubicBezTo>
                  <a:lnTo>
                    <a:pt x="2858" y="1460"/>
                  </a:lnTo>
                  <a:lnTo>
                    <a:pt x="2007" y="2219"/>
                  </a:lnTo>
                  <a:lnTo>
                    <a:pt x="2159" y="2888"/>
                  </a:lnTo>
                  <a:cubicBezTo>
                    <a:pt x="1763" y="3344"/>
                    <a:pt x="1429" y="3861"/>
                    <a:pt x="1156" y="4408"/>
                  </a:cubicBezTo>
                  <a:lnTo>
                    <a:pt x="517" y="4499"/>
                  </a:lnTo>
                  <a:lnTo>
                    <a:pt x="153" y="5593"/>
                  </a:lnTo>
                  <a:lnTo>
                    <a:pt x="608" y="6080"/>
                  </a:lnTo>
                  <a:cubicBezTo>
                    <a:pt x="487" y="6688"/>
                    <a:pt x="456" y="7296"/>
                    <a:pt x="517" y="7934"/>
                  </a:cubicBezTo>
                  <a:lnTo>
                    <a:pt x="1" y="8329"/>
                  </a:lnTo>
                  <a:lnTo>
                    <a:pt x="213" y="9454"/>
                  </a:lnTo>
                  <a:lnTo>
                    <a:pt x="882" y="9636"/>
                  </a:lnTo>
                  <a:cubicBezTo>
                    <a:pt x="1095" y="10244"/>
                    <a:pt x="1368" y="10791"/>
                    <a:pt x="1703" y="11277"/>
                  </a:cubicBezTo>
                  <a:lnTo>
                    <a:pt x="1460" y="11885"/>
                  </a:lnTo>
                  <a:lnTo>
                    <a:pt x="2219" y="12736"/>
                  </a:lnTo>
                  <a:lnTo>
                    <a:pt x="2888" y="12584"/>
                  </a:lnTo>
                  <a:cubicBezTo>
                    <a:pt x="3344" y="12980"/>
                    <a:pt x="3861" y="13314"/>
                    <a:pt x="4408" y="13587"/>
                  </a:cubicBezTo>
                  <a:lnTo>
                    <a:pt x="4499" y="14226"/>
                  </a:lnTo>
                  <a:lnTo>
                    <a:pt x="5593" y="14590"/>
                  </a:lnTo>
                  <a:lnTo>
                    <a:pt x="6080" y="14135"/>
                  </a:lnTo>
                  <a:cubicBezTo>
                    <a:pt x="6688" y="14256"/>
                    <a:pt x="7296" y="14287"/>
                    <a:pt x="7934" y="14226"/>
                  </a:cubicBezTo>
                  <a:lnTo>
                    <a:pt x="8329" y="14742"/>
                  </a:lnTo>
                  <a:lnTo>
                    <a:pt x="9454" y="14530"/>
                  </a:lnTo>
                  <a:lnTo>
                    <a:pt x="9636" y="13861"/>
                  </a:lnTo>
                  <a:cubicBezTo>
                    <a:pt x="10244" y="13648"/>
                    <a:pt x="10791" y="13375"/>
                    <a:pt x="11277" y="13040"/>
                  </a:cubicBezTo>
                  <a:lnTo>
                    <a:pt x="11885" y="13283"/>
                  </a:lnTo>
                  <a:lnTo>
                    <a:pt x="12736" y="12524"/>
                  </a:lnTo>
                  <a:lnTo>
                    <a:pt x="12584" y="11855"/>
                  </a:lnTo>
                  <a:cubicBezTo>
                    <a:pt x="12980" y="11399"/>
                    <a:pt x="13314" y="10882"/>
                    <a:pt x="13587" y="10335"/>
                  </a:cubicBezTo>
                  <a:lnTo>
                    <a:pt x="14226" y="10244"/>
                  </a:lnTo>
                  <a:lnTo>
                    <a:pt x="14590" y="9150"/>
                  </a:lnTo>
                  <a:lnTo>
                    <a:pt x="14135" y="8663"/>
                  </a:lnTo>
                  <a:cubicBezTo>
                    <a:pt x="14256" y="8055"/>
                    <a:pt x="14287" y="7448"/>
                    <a:pt x="14226" y="6809"/>
                  </a:cubicBezTo>
                  <a:close/>
                  <a:moveTo>
                    <a:pt x="7387" y="11125"/>
                  </a:moveTo>
                  <a:cubicBezTo>
                    <a:pt x="5320" y="11125"/>
                    <a:pt x="3618" y="9423"/>
                    <a:pt x="3618" y="7356"/>
                  </a:cubicBezTo>
                  <a:cubicBezTo>
                    <a:pt x="3618" y="5320"/>
                    <a:pt x="5320" y="3618"/>
                    <a:pt x="7387" y="3618"/>
                  </a:cubicBezTo>
                  <a:cubicBezTo>
                    <a:pt x="9423" y="3618"/>
                    <a:pt x="11125" y="5320"/>
                    <a:pt x="11125" y="7356"/>
                  </a:cubicBezTo>
                  <a:cubicBezTo>
                    <a:pt x="11125" y="9423"/>
                    <a:pt x="9423" y="11125"/>
                    <a:pt x="7387" y="1112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42902" y="967702"/>
              <a:ext cx="287223" cy="287223"/>
            </a:xfrm>
            <a:custGeom>
              <a:avLst/>
              <a:gdLst/>
              <a:ahLst/>
              <a:cxnLst/>
              <a:rect l="l" t="t" r="r" b="b"/>
              <a:pathLst>
                <a:path w="4469" h="4469" fill="none" extrusionOk="0">
                  <a:moveTo>
                    <a:pt x="2250" y="4469"/>
                  </a:moveTo>
                  <a:cubicBezTo>
                    <a:pt x="1003" y="4469"/>
                    <a:pt x="0" y="3466"/>
                    <a:pt x="0" y="2219"/>
                  </a:cubicBezTo>
                  <a:cubicBezTo>
                    <a:pt x="0" y="1004"/>
                    <a:pt x="1003" y="0"/>
                    <a:pt x="2250" y="0"/>
                  </a:cubicBezTo>
                  <a:cubicBezTo>
                    <a:pt x="3466" y="0"/>
                    <a:pt x="4469" y="1004"/>
                    <a:pt x="4469" y="2219"/>
                  </a:cubicBezTo>
                  <a:cubicBezTo>
                    <a:pt x="4469" y="3466"/>
                    <a:pt x="3466" y="4469"/>
                    <a:pt x="2250" y="4469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2877525" y="4755200"/>
            <a:ext cx="693132" cy="694353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/>
          <p:nvPr/>
        </p:nvSpPr>
        <p:spPr>
          <a:xfrm>
            <a:off x="-62400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1"/>
          <p:cNvSpPr/>
          <p:nvPr/>
        </p:nvSpPr>
        <p:spPr>
          <a:xfrm rot="152678" flipH="1">
            <a:off x="423099" y="-382664"/>
            <a:ext cx="9221569" cy="6057697"/>
          </a:xfrm>
          <a:custGeom>
            <a:avLst/>
            <a:gdLst/>
            <a:ahLst/>
            <a:cxnLst/>
            <a:rect l="l" t="t" r="r" b="b"/>
            <a:pathLst>
              <a:path w="102546" h="67363" extrusionOk="0">
                <a:moveTo>
                  <a:pt x="0" y="1"/>
                </a:moveTo>
                <a:lnTo>
                  <a:pt x="0" y="67363"/>
                </a:lnTo>
                <a:lnTo>
                  <a:pt x="102546" y="67363"/>
                </a:lnTo>
                <a:cubicBezTo>
                  <a:pt x="102322" y="66357"/>
                  <a:pt x="98937" y="50201"/>
                  <a:pt x="91384" y="46414"/>
                </a:cubicBezTo>
                <a:cubicBezTo>
                  <a:pt x="83563" y="42503"/>
                  <a:pt x="70848" y="43341"/>
                  <a:pt x="57720" y="39576"/>
                </a:cubicBezTo>
                <a:cubicBezTo>
                  <a:pt x="44592" y="35799"/>
                  <a:pt x="41664" y="21978"/>
                  <a:pt x="33284" y="13174"/>
                </a:cubicBezTo>
                <a:cubicBezTo>
                  <a:pt x="24905" y="4381"/>
                  <a:pt x="17642" y="2984"/>
                  <a:pt x="8559" y="2425"/>
                </a:cubicBezTo>
                <a:cubicBezTo>
                  <a:pt x="4693" y="2180"/>
                  <a:pt x="2034" y="1129"/>
                  <a:pt x="0" y="1"/>
                </a:cubicBez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"/>
          <p:cNvSpPr txBox="1">
            <a:spLocks noGrp="1"/>
          </p:cNvSpPr>
          <p:nvPr>
            <p:ph type="title"/>
          </p:nvPr>
        </p:nvSpPr>
        <p:spPr>
          <a:xfrm>
            <a:off x="3622990" y="1807388"/>
            <a:ext cx="4981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4" name="Google Shape;304;p21"/>
          <p:cNvSpPr txBox="1">
            <a:spLocks noGrp="1"/>
          </p:cNvSpPr>
          <p:nvPr>
            <p:ph type="title" idx="2" hasCustomPrompt="1"/>
          </p:nvPr>
        </p:nvSpPr>
        <p:spPr>
          <a:xfrm>
            <a:off x="876150" y="1963501"/>
            <a:ext cx="2505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5" name="Google Shape;305;p21"/>
          <p:cNvSpPr txBox="1">
            <a:spLocks noGrp="1"/>
          </p:cNvSpPr>
          <p:nvPr>
            <p:ph type="subTitle" idx="1"/>
          </p:nvPr>
        </p:nvSpPr>
        <p:spPr>
          <a:xfrm>
            <a:off x="3622990" y="2712713"/>
            <a:ext cx="49812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6" name="Google Shape;306;p21"/>
          <p:cNvSpPr/>
          <p:nvPr/>
        </p:nvSpPr>
        <p:spPr>
          <a:xfrm>
            <a:off x="205428" y="265022"/>
            <a:ext cx="392554" cy="393759"/>
          </a:xfrm>
          <a:custGeom>
            <a:avLst/>
            <a:gdLst/>
            <a:ahLst/>
            <a:cxnLst/>
            <a:rect l="l" t="t" r="r" b="b"/>
            <a:pathLst>
              <a:path w="10092" h="10123" fill="none" extrusionOk="0">
                <a:moveTo>
                  <a:pt x="10092" y="5077"/>
                </a:moveTo>
                <a:cubicBezTo>
                  <a:pt x="10092" y="2280"/>
                  <a:pt x="7843" y="1"/>
                  <a:pt x="5046" y="1"/>
                </a:cubicBezTo>
                <a:cubicBezTo>
                  <a:pt x="2250" y="1"/>
                  <a:pt x="1" y="2280"/>
                  <a:pt x="1" y="5077"/>
                </a:cubicBezTo>
                <a:cubicBezTo>
                  <a:pt x="1" y="7843"/>
                  <a:pt x="2250" y="10122"/>
                  <a:pt x="5046" y="10122"/>
                </a:cubicBezTo>
                <a:cubicBezTo>
                  <a:pt x="7843" y="10122"/>
                  <a:pt x="10092" y="7843"/>
                  <a:pt x="10092" y="5077"/>
                </a:cubicBezTo>
                <a:close/>
              </a:path>
            </a:pathLst>
          </a:custGeom>
          <a:noFill/>
          <a:ln w="455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8033415" y="2791322"/>
            <a:ext cx="451678" cy="451717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4783537" y="-584379"/>
            <a:ext cx="1144520" cy="1145687"/>
          </a:xfrm>
          <a:custGeom>
            <a:avLst/>
            <a:gdLst/>
            <a:ahLst/>
            <a:cxnLst/>
            <a:rect l="l" t="t" r="r" b="b"/>
            <a:pathLst>
              <a:path w="29424" h="29454" fill="none" extrusionOk="0">
                <a:moveTo>
                  <a:pt x="18967" y="2371"/>
                </a:moveTo>
                <a:cubicBezTo>
                  <a:pt x="25806" y="4742"/>
                  <a:pt x="29423" y="12189"/>
                  <a:pt x="27083" y="18998"/>
                </a:cubicBezTo>
                <a:cubicBezTo>
                  <a:pt x="24712" y="25837"/>
                  <a:pt x="17265" y="29454"/>
                  <a:pt x="10426" y="27113"/>
                </a:cubicBezTo>
                <a:cubicBezTo>
                  <a:pt x="3617" y="24743"/>
                  <a:pt x="0" y="17296"/>
                  <a:pt x="2341" y="10457"/>
                </a:cubicBezTo>
                <a:cubicBezTo>
                  <a:pt x="4711" y="3648"/>
                  <a:pt x="12158" y="1"/>
                  <a:pt x="18967" y="2371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4493304" y="4548814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 flipH="1">
            <a:off x="7662222" y="4772218"/>
            <a:ext cx="822888" cy="824337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21"/>
          <p:cNvGrpSpPr/>
          <p:nvPr/>
        </p:nvGrpSpPr>
        <p:grpSpPr>
          <a:xfrm flipH="1">
            <a:off x="1123410" y="-420787"/>
            <a:ext cx="1265051" cy="1265051"/>
            <a:chOff x="3912750" y="637550"/>
            <a:chExt cx="947533" cy="947533"/>
          </a:xfrm>
        </p:grpSpPr>
        <p:sp>
          <p:nvSpPr>
            <p:cNvPr id="312" name="Google Shape;312;p21"/>
            <p:cNvSpPr/>
            <p:nvPr/>
          </p:nvSpPr>
          <p:spPr>
            <a:xfrm>
              <a:off x="3912750" y="637550"/>
              <a:ext cx="947533" cy="947533"/>
            </a:xfrm>
            <a:custGeom>
              <a:avLst/>
              <a:gdLst/>
              <a:ahLst/>
              <a:cxnLst/>
              <a:rect l="l" t="t" r="r" b="b"/>
              <a:pathLst>
                <a:path w="14743" h="14743" fill="none" extrusionOk="0">
                  <a:moveTo>
                    <a:pt x="14226" y="6809"/>
                  </a:moveTo>
                  <a:lnTo>
                    <a:pt x="14742" y="6414"/>
                  </a:lnTo>
                  <a:lnTo>
                    <a:pt x="14530" y="5289"/>
                  </a:lnTo>
                  <a:lnTo>
                    <a:pt x="13861" y="5107"/>
                  </a:lnTo>
                  <a:cubicBezTo>
                    <a:pt x="13648" y="4499"/>
                    <a:pt x="13375" y="3952"/>
                    <a:pt x="13040" y="3466"/>
                  </a:cubicBezTo>
                  <a:lnTo>
                    <a:pt x="13283" y="2858"/>
                  </a:lnTo>
                  <a:lnTo>
                    <a:pt x="12524" y="2007"/>
                  </a:lnTo>
                  <a:lnTo>
                    <a:pt x="11855" y="2159"/>
                  </a:lnTo>
                  <a:cubicBezTo>
                    <a:pt x="11399" y="1764"/>
                    <a:pt x="10882" y="1429"/>
                    <a:pt x="10335" y="1156"/>
                  </a:cubicBezTo>
                  <a:lnTo>
                    <a:pt x="10244" y="517"/>
                  </a:lnTo>
                  <a:lnTo>
                    <a:pt x="9150" y="153"/>
                  </a:lnTo>
                  <a:lnTo>
                    <a:pt x="8663" y="609"/>
                  </a:lnTo>
                  <a:cubicBezTo>
                    <a:pt x="8055" y="487"/>
                    <a:pt x="7447" y="457"/>
                    <a:pt x="6809" y="517"/>
                  </a:cubicBezTo>
                  <a:lnTo>
                    <a:pt x="6414" y="1"/>
                  </a:lnTo>
                  <a:lnTo>
                    <a:pt x="5289" y="213"/>
                  </a:lnTo>
                  <a:lnTo>
                    <a:pt x="5107" y="882"/>
                  </a:lnTo>
                  <a:cubicBezTo>
                    <a:pt x="4499" y="1095"/>
                    <a:pt x="3952" y="1368"/>
                    <a:pt x="3466" y="1703"/>
                  </a:cubicBezTo>
                  <a:lnTo>
                    <a:pt x="2858" y="1460"/>
                  </a:lnTo>
                  <a:lnTo>
                    <a:pt x="2007" y="2219"/>
                  </a:lnTo>
                  <a:lnTo>
                    <a:pt x="2159" y="2888"/>
                  </a:lnTo>
                  <a:cubicBezTo>
                    <a:pt x="1763" y="3344"/>
                    <a:pt x="1429" y="3861"/>
                    <a:pt x="1156" y="4408"/>
                  </a:cubicBezTo>
                  <a:lnTo>
                    <a:pt x="517" y="4499"/>
                  </a:lnTo>
                  <a:lnTo>
                    <a:pt x="153" y="5593"/>
                  </a:lnTo>
                  <a:lnTo>
                    <a:pt x="608" y="6080"/>
                  </a:lnTo>
                  <a:cubicBezTo>
                    <a:pt x="487" y="6688"/>
                    <a:pt x="456" y="7296"/>
                    <a:pt x="517" y="7934"/>
                  </a:cubicBezTo>
                  <a:lnTo>
                    <a:pt x="1" y="8329"/>
                  </a:lnTo>
                  <a:lnTo>
                    <a:pt x="213" y="9454"/>
                  </a:lnTo>
                  <a:lnTo>
                    <a:pt x="882" y="9636"/>
                  </a:lnTo>
                  <a:cubicBezTo>
                    <a:pt x="1095" y="10244"/>
                    <a:pt x="1368" y="10791"/>
                    <a:pt x="1703" y="11277"/>
                  </a:cubicBezTo>
                  <a:lnTo>
                    <a:pt x="1460" y="11885"/>
                  </a:lnTo>
                  <a:lnTo>
                    <a:pt x="2219" y="12736"/>
                  </a:lnTo>
                  <a:lnTo>
                    <a:pt x="2888" y="12584"/>
                  </a:lnTo>
                  <a:cubicBezTo>
                    <a:pt x="3344" y="12980"/>
                    <a:pt x="3861" y="13314"/>
                    <a:pt x="4408" y="13587"/>
                  </a:cubicBezTo>
                  <a:lnTo>
                    <a:pt x="4499" y="14226"/>
                  </a:lnTo>
                  <a:lnTo>
                    <a:pt x="5593" y="14590"/>
                  </a:lnTo>
                  <a:lnTo>
                    <a:pt x="6080" y="14135"/>
                  </a:lnTo>
                  <a:cubicBezTo>
                    <a:pt x="6688" y="14256"/>
                    <a:pt x="7296" y="14287"/>
                    <a:pt x="7934" y="14226"/>
                  </a:cubicBezTo>
                  <a:lnTo>
                    <a:pt x="8329" y="14742"/>
                  </a:lnTo>
                  <a:lnTo>
                    <a:pt x="9454" y="14530"/>
                  </a:lnTo>
                  <a:lnTo>
                    <a:pt x="9636" y="13861"/>
                  </a:lnTo>
                  <a:cubicBezTo>
                    <a:pt x="10244" y="13648"/>
                    <a:pt x="10791" y="13375"/>
                    <a:pt x="11277" y="13040"/>
                  </a:cubicBezTo>
                  <a:lnTo>
                    <a:pt x="11885" y="13283"/>
                  </a:lnTo>
                  <a:lnTo>
                    <a:pt x="12736" y="12524"/>
                  </a:lnTo>
                  <a:lnTo>
                    <a:pt x="12584" y="11855"/>
                  </a:lnTo>
                  <a:cubicBezTo>
                    <a:pt x="12980" y="11399"/>
                    <a:pt x="13314" y="10882"/>
                    <a:pt x="13587" y="10335"/>
                  </a:cubicBezTo>
                  <a:lnTo>
                    <a:pt x="14226" y="10244"/>
                  </a:lnTo>
                  <a:lnTo>
                    <a:pt x="14590" y="9150"/>
                  </a:lnTo>
                  <a:lnTo>
                    <a:pt x="14135" y="8663"/>
                  </a:lnTo>
                  <a:cubicBezTo>
                    <a:pt x="14256" y="8055"/>
                    <a:pt x="14287" y="7448"/>
                    <a:pt x="14226" y="6809"/>
                  </a:cubicBezTo>
                  <a:close/>
                  <a:moveTo>
                    <a:pt x="7387" y="11125"/>
                  </a:moveTo>
                  <a:cubicBezTo>
                    <a:pt x="5320" y="11125"/>
                    <a:pt x="3618" y="9423"/>
                    <a:pt x="3618" y="7356"/>
                  </a:cubicBezTo>
                  <a:cubicBezTo>
                    <a:pt x="3618" y="5320"/>
                    <a:pt x="5320" y="3618"/>
                    <a:pt x="7387" y="3618"/>
                  </a:cubicBezTo>
                  <a:cubicBezTo>
                    <a:pt x="9423" y="3618"/>
                    <a:pt x="11125" y="5320"/>
                    <a:pt x="11125" y="7356"/>
                  </a:cubicBezTo>
                  <a:cubicBezTo>
                    <a:pt x="11125" y="9423"/>
                    <a:pt x="9423" y="11125"/>
                    <a:pt x="7387" y="1112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4242902" y="967702"/>
              <a:ext cx="287223" cy="287223"/>
            </a:xfrm>
            <a:custGeom>
              <a:avLst/>
              <a:gdLst/>
              <a:ahLst/>
              <a:cxnLst/>
              <a:rect l="l" t="t" r="r" b="b"/>
              <a:pathLst>
                <a:path w="4469" h="4469" fill="none" extrusionOk="0">
                  <a:moveTo>
                    <a:pt x="2250" y="4469"/>
                  </a:moveTo>
                  <a:cubicBezTo>
                    <a:pt x="1003" y="4469"/>
                    <a:pt x="0" y="3466"/>
                    <a:pt x="0" y="2219"/>
                  </a:cubicBezTo>
                  <a:cubicBezTo>
                    <a:pt x="0" y="1004"/>
                    <a:pt x="1003" y="0"/>
                    <a:pt x="2250" y="0"/>
                  </a:cubicBezTo>
                  <a:cubicBezTo>
                    <a:pt x="3466" y="0"/>
                    <a:pt x="4469" y="1004"/>
                    <a:pt x="4469" y="2219"/>
                  </a:cubicBezTo>
                  <a:cubicBezTo>
                    <a:pt x="4469" y="3466"/>
                    <a:pt x="3466" y="4469"/>
                    <a:pt x="2250" y="4469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0"/>
          <p:cNvSpPr/>
          <p:nvPr/>
        </p:nvSpPr>
        <p:spPr>
          <a:xfrm>
            <a:off x="-62400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0"/>
          <p:cNvSpPr/>
          <p:nvPr/>
        </p:nvSpPr>
        <p:spPr>
          <a:xfrm rot="-10580869" flipH="1">
            <a:off x="534931" y="-786165"/>
            <a:ext cx="8757776" cy="5992889"/>
          </a:xfrm>
          <a:custGeom>
            <a:avLst/>
            <a:gdLst/>
            <a:ahLst/>
            <a:cxnLst/>
            <a:rect l="l" t="t" r="r" b="b"/>
            <a:pathLst>
              <a:path w="92592" h="48936" extrusionOk="0">
                <a:moveTo>
                  <a:pt x="64841" y="1"/>
                </a:moveTo>
                <a:cubicBezTo>
                  <a:pt x="58884" y="1"/>
                  <a:pt x="53522" y="1916"/>
                  <a:pt x="50559" y="5316"/>
                </a:cubicBezTo>
                <a:cubicBezTo>
                  <a:pt x="45456" y="11168"/>
                  <a:pt x="45800" y="21411"/>
                  <a:pt x="40578" y="21411"/>
                </a:cubicBezTo>
                <a:cubicBezTo>
                  <a:pt x="40506" y="21411"/>
                  <a:pt x="40432" y="21409"/>
                  <a:pt x="40358" y="21405"/>
                </a:cubicBezTo>
                <a:cubicBezTo>
                  <a:pt x="36232" y="21194"/>
                  <a:pt x="34026" y="16844"/>
                  <a:pt x="29913" y="16844"/>
                </a:cubicBezTo>
                <a:cubicBezTo>
                  <a:pt x="28602" y="16844"/>
                  <a:pt x="27097" y="17286"/>
                  <a:pt x="25274" y="18444"/>
                </a:cubicBezTo>
                <a:cubicBezTo>
                  <a:pt x="17732" y="23249"/>
                  <a:pt x="21643" y="29740"/>
                  <a:pt x="21084" y="33830"/>
                </a:cubicBezTo>
                <a:cubicBezTo>
                  <a:pt x="20943" y="34861"/>
                  <a:pt x="20429" y="35229"/>
                  <a:pt x="19656" y="35229"/>
                </a:cubicBezTo>
                <a:cubicBezTo>
                  <a:pt x="17739" y="35229"/>
                  <a:pt x="14230" y="32968"/>
                  <a:pt x="10875" y="32968"/>
                </a:cubicBezTo>
                <a:cubicBezTo>
                  <a:pt x="10219" y="32968"/>
                  <a:pt x="9570" y="33054"/>
                  <a:pt x="8939" y="33260"/>
                </a:cubicBezTo>
                <a:cubicBezTo>
                  <a:pt x="3766" y="34958"/>
                  <a:pt x="1398" y="39763"/>
                  <a:pt x="1956" y="42578"/>
                </a:cubicBezTo>
                <a:cubicBezTo>
                  <a:pt x="2515" y="45405"/>
                  <a:pt x="1" y="48936"/>
                  <a:pt x="1" y="48936"/>
                </a:cubicBezTo>
                <a:lnTo>
                  <a:pt x="91195" y="48936"/>
                </a:lnTo>
                <a:cubicBezTo>
                  <a:pt x="91195" y="48936"/>
                  <a:pt x="92591" y="30578"/>
                  <a:pt x="90357" y="18299"/>
                </a:cubicBezTo>
                <a:cubicBezTo>
                  <a:pt x="90357" y="18299"/>
                  <a:pt x="88547" y="8702"/>
                  <a:pt x="78346" y="3339"/>
                </a:cubicBezTo>
                <a:cubicBezTo>
                  <a:pt x="74006" y="1055"/>
                  <a:pt x="69260" y="1"/>
                  <a:pt x="64841" y="1"/>
                </a:cubicBez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0"/>
          <p:cNvSpPr txBox="1">
            <a:spLocks noGrp="1"/>
          </p:cNvSpPr>
          <p:nvPr>
            <p:ph type="subTitle" idx="1"/>
          </p:nvPr>
        </p:nvSpPr>
        <p:spPr>
          <a:xfrm>
            <a:off x="1265787" y="1718223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30"/>
          <p:cNvSpPr txBox="1">
            <a:spLocks noGrp="1"/>
          </p:cNvSpPr>
          <p:nvPr>
            <p:ph type="subTitle" idx="2"/>
          </p:nvPr>
        </p:nvSpPr>
        <p:spPr>
          <a:xfrm>
            <a:off x="4776824" y="2739375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30"/>
          <p:cNvSpPr txBox="1">
            <a:spLocks noGrp="1"/>
          </p:cNvSpPr>
          <p:nvPr>
            <p:ph type="subTitle" idx="3"/>
          </p:nvPr>
        </p:nvSpPr>
        <p:spPr>
          <a:xfrm>
            <a:off x="1419794" y="3739311"/>
            <a:ext cx="31014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title" hasCustomPrompt="1"/>
          </p:nvPr>
        </p:nvSpPr>
        <p:spPr>
          <a:xfrm>
            <a:off x="1527850" y="1016399"/>
            <a:ext cx="25773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26" name="Google Shape;426;p30"/>
          <p:cNvSpPr txBox="1">
            <a:spLocks noGrp="1"/>
          </p:cNvSpPr>
          <p:nvPr>
            <p:ph type="title" idx="4" hasCustomPrompt="1"/>
          </p:nvPr>
        </p:nvSpPr>
        <p:spPr>
          <a:xfrm>
            <a:off x="5038874" y="2044670"/>
            <a:ext cx="25773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27" name="Google Shape;427;p30"/>
          <p:cNvSpPr txBox="1">
            <a:spLocks noGrp="1"/>
          </p:cNvSpPr>
          <p:nvPr>
            <p:ph type="title" idx="5" hasCustomPrompt="1"/>
          </p:nvPr>
        </p:nvSpPr>
        <p:spPr>
          <a:xfrm>
            <a:off x="1681850" y="3042276"/>
            <a:ext cx="25773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28" name="Google Shape;428;p30"/>
          <p:cNvSpPr/>
          <p:nvPr/>
        </p:nvSpPr>
        <p:spPr>
          <a:xfrm rot="10800000">
            <a:off x="7052829" y="-515484"/>
            <a:ext cx="1144520" cy="1145687"/>
          </a:xfrm>
          <a:custGeom>
            <a:avLst/>
            <a:gdLst/>
            <a:ahLst/>
            <a:cxnLst/>
            <a:rect l="l" t="t" r="r" b="b"/>
            <a:pathLst>
              <a:path w="29424" h="29454" fill="none" extrusionOk="0">
                <a:moveTo>
                  <a:pt x="18967" y="2371"/>
                </a:moveTo>
                <a:cubicBezTo>
                  <a:pt x="25806" y="4742"/>
                  <a:pt x="29423" y="12189"/>
                  <a:pt x="27083" y="18998"/>
                </a:cubicBezTo>
                <a:cubicBezTo>
                  <a:pt x="24712" y="25837"/>
                  <a:pt x="17265" y="29454"/>
                  <a:pt x="10426" y="27113"/>
                </a:cubicBezTo>
                <a:cubicBezTo>
                  <a:pt x="3617" y="24743"/>
                  <a:pt x="0" y="17296"/>
                  <a:pt x="2341" y="10457"/>
                </a:cubicBezTo>
                <a:cubicBezTo>
                  <a:pt x="4711" y="3648"/>
                  <a:pt x="12158" y="1"/>
                  <a:pt x="18967" y="2371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0"/>
          <p:cNvSpPr/>
          <p:nvPr/>
        </p:nvSpPr>
        <p:spPr>
          <a:xfrm rot="10800000">
            <a:off x="-480414" y="231441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0"/>
          <p:cNvSpPr/>
          <p:nvPr/>
        </p:nvSpPr>
        <p:spPr>
          <a:xfrm rot="10800000">
            <a:off x="3520343" y="5027849"/>
            <a:ext cx="451678" cy="451717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0"/>
          <p:cNvSpPr/>
          <p:nvPr/>
        </p:nvSpPr>
        <p:spPr>
          <a:xfrm rot="10800000">
            <a:off x="6773786" y="4347579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0"/>
          <p:cNvSpPr/>
          <p:nvPr/>
        </p:nvSpPr>
        <p:spPr>
          <a:xfrm flipH="1">
            <a:off x="-340238" y="4712163"/>
            <a:ext cx="693132" cy="694353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30"/>
          <p:cNvGrpSpPr/>
          <p:nvPr/>
        </p:nvGrpSpPr>
        <p:grpSpPr>
          <a:xfrm flipH="1">
            <a:off x="8595644" y="2204795"/>
            <a:ext cx="1265051" cy="1265051"/>
            <a:chOff x="3912750" y="637550"/>
            <a:chExt cx="947533" cy="947533"/>
          </a:xfrm>
        </p:grpSpPr>
        <p:sp>
          <p:nvSpPr>
            <p:cNvPr id="434" name="Google Shape;434;p30"/>
            <p:cNvSpPr/>
            <p:nvPr/>
          </p:nvSpPr>
          <p:spPr>
            <a:xfrm>
              <a:off x="3912750" y="637550"/>
              <a:ext cx="947533" cy="947533"/>
            </a:xfrm>
            <a:custGeom>
              <a:avLst/>
              <a:gdLst/>
              <a:ahLst/>
              <a:cxnLst/>
              <a:rect l="l" t="t" r="r" b="b"/>
              <a:pathLst>
                <a:path w="14743" h="14743" fill="none" extrusionOk="0">
                  <a:moveTo>
                    <a:pt x="14226" y="6809"/>
                  </a:moveTo>
                  <a:lnTo>
                    <a:pt x="14742" y="6414"/>
                  </a:lnTo>
                  <a:lnTo>
                    <a:pt x="14530" y="5289"/>
                  </a:lnTo>
                  <a:lnTo>
                    <a:pt x="13861" y="5107"/>
                  </a:lnTo>
                  <a:cubicBezTo>
                    <a:pt x="13648" y="4499"/>
                    <a:pt x="13375" y="3952"/>
                    <a:pt x="13040" y="3466"/>
                  </a:cubicBezTo>
                  <a:lnTo>
                    <a:pt x="13283" y="2858"/>
                  </a:lnTo>
                  <a:lnTo>
                    <a:pt x="12524" y="2007"/>
                  </a:lnTo>
                  <a:lnTo>
                    <a:pt x="11855" y="2159"/>
                  </a:lnTo>
                  <a:cubicBezTo>
                    <a:pt x="11399" y="1764"/>
                    <a:pt x="10882" y="1429"/>
                    <a:pt x="10335" y="1156"/>
                  </a:cubicBezTo>
                  <a:lnTo>
                    <a:pt x="10244" y="517"/>
                  </a:lnTo>
                  <a:lnTo>
                    <a:pt x="9150" y="153"/>
                  </a:lnTo>
                  <a:lnTo>
                    <a:pt x="8663" y="609"/>
                  </a:lnTo>
                  <a:cubicBezTo>
                    <a:pt x="8055" y="487"/>
                    <a:pt x="7447" y="457"/>
                    <a:pt x="6809" y="517"/>
                  </a:cubicBezTo>
                  <a:lnTo>
                    <a:pt x="6414" y="1"/>
                  </a:lnTo>
                  <a:lnTo>
                    <a:pt x="5289" y="213"/>
                  </a:lnTo>
                  <a:lnTo>
                    <a:pt x="5107" y="882"/>
                  </a:lnTo>
                  <a:cubicBezTo>
                    <a:pt x="4499" y="1095"/>
                    <a:pt x="3952" y="1368"/>
                    <a:pt x="3466" y="1703"/>
                  </a:cubicBezTo>
                  <a:lnTo>
                    <a:pt x="2858" y="1460"/>
                  </a:lnTo>
                  <a:lnTo>
                    <a:pt x="2007" y="2219"/>
                  </a:lnTo>
                  <a:lnTo>
                    <a:pt x="2159" y="2888"/>
                  </a:lnTo>
                  <a:cubicBezTo>
                    <a:pt x="1763" y="3344"/>
                    <a:pt x="1429" y="3861"/>
                    <a:pt x="1156" y="4408"/>
                  </a:cubicBezTo>
                  <a:lnTo>
                    <a:pt x="517" y="4499"/>
                  </a:lnTo>
                  <a:lnTo>
                    <a:pt x="153" y="5593"/>
                  </a:lnTo>
                  <a:lnTo>
                    <a:pt x="608" y="6080"/>
                  </a:lnTo>
                  <a:cubicBezTo>
                    <a:pt x="487" y="6688"/>
                    <a:pt x="456" y="7296"/>
                    <a:pt x="517" y="7934"/>
                  </a:cubicBezTo>
                  <a:lnTo>
                    <a:pt x="1" y="8329"/>
                  </a:lnTo>
                  <a:lnTo>
                    <a:pt x="213" y="9454"/>
                  </a:lnTo>
                  <a:lnTo>
                    <a:pt x="882" y="9636"/>
                  </a:lnTo>
                  <a:cubicBezTo>
                    <a:pt x="1095" y="10244"/>
                    <a:pt x="1368" y="10791"/>
                    <a:pt x="1703" y="11277"/>
                  </a:cubicBezTo>
                  <a:lnTo>
                    <a:pt x="1460" y="11885"/>
                  </a:lnTo>
                  <a:lnTo>
                    <a:pt x="2219" y="12736"/>
                  </a:lnTo>
                  <a:lnTo>
                    <a:pt x="2888" y="12584"/>
                  </a:lnTo>
                  <a:cubicBezTo>
                    <a:pt x="3344" y="12980"/>
                    <a:pt x="3861" y="13314"/>
                    <a:pt x="4408" y="13587"/>
                  </a:cubicBezTo>
                  <a:lnTo>
                    <a:pt x="4499" y="14226"/>
                  </a:lnTo>
                  <a:lnTo>
                    <a:pt x="5593" y="14590"/>
                  </a:lnTo>
                  <a:lnTo>
                    <a:pt x="6080" y="14135"/>
                  </a:lnTo>
                  <a:cubicBezTo>
                    <a:pt x="6688" y="14256"/>
                    <a:pt x="7296" y="14287"/>
                    <a:pt x="7934" y="14226"/>
                  </a:cubicBezTo>
                  <a:lnTo>
                    <a:pt x="8329" y="14742"/>
                  </a:lnTo>
                  <a:lnTo>
                    <a:pt x="9454" y="14530"/>
                  </a:lnTo>
                  <a:lnTo>
                    <a:pt x="9636" y="13861"/>
                  </a:lnTo>
                  <a:cubicBezTo>
                    <a:pt x="10244" y="13648"/>
                    <a:pt x="10791" y="13375"/>
                    <a:pt x="11277" y="13040"/>
                  </a:cubicBezTo>
                  <a:lnTo>
                    <a:pt x="11885" y="13283"/>
                  </a:lnTo>
                  <a:lnTo>
                    <a:pt x="12736" y="12524"/>
                  </a:lnTo>
                  <a:lnTo>
                    <a:pt x="12584" y="11855"/>
                  </a:lnTo>
                  <a:cubicBezTo>
                    <a:pt x="12980" y="11399"/>
                    <a:pt x="13314" y="10882"/>
                    <a:pt x="13587" y="10335"/>
                  </a:cubicBezTo>
                  <a:lnTo>
                    <a:pt x="14226" y="10244"/>
                  </a:lnTo>
                  <a:lnTo>
                    <a:pt x="14590" y="9150"/>
                  </a:lnTo>
                  <a:lnTo>
                    <a:pt x="14135" y="8663"/>
                  </a:lnTo>
                  <a:cubicBezTo>
                    <a:pt x="14256" y="8055"/>
                    <a:pt x="14287" y="7448"/>
                    <a:pt x="14226" y="6809"/>
                  </a:cubicBezTo>
                  <a:close/>
                  <a:moveTo>
                    <a:pt x="7387" y="11125"/>
                  </a:moveTo>
                  <a:cubicBezTo>
                    <a:pt x="5320" y="11125"/>
                    <a:pt x="3618" y="9423"/>
                    <a:pt x="3618" y="7356"/>
                  </a:cubicBezTo>
                  <a:cubicBezTo>
                    <a:pt x="3618" y="5320"/>
                    <a:pt x="5320" y="3618"/>
                    <a:pt x="7387" y="3618"/>
                  </a:cubicBezTo>
                  <a:cubicBezTo>
                    <a:pt x="9423" y="3618"/>
                    <a:pt x="11125" y="5320"/>
                    <a:pt x="11125" y="7356"/>
                  </a:cubicBezTo>
                  <a:cubicBezTo>
                    <a:pt x="11125" y="9423"/>
                    <a:pt x="9423" y="11125"/>
                    <a:pt x="7387" y="1112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4242902" y="967702"/>
              <a:ext cx="287223" cy="287223"/>
            </a:xfrm>
            <a:custGeom>
              <a:avLst/>
              <a:gdLst/>
              <a:ahLst/>
              <a:cxnLst/>
              <a:rect l="l" t="t" r="r" b="b"/>
              <a:pathLst>
                <a:path w="4469" h="4469" fill="none" extrusionOk="0">
                  <a:moveTo>
                    <a:pt x="2250" y="4469"/>
                  </a:moveTo>
                  <a:cubicBezTo>
                    <a:pt x="1003" y="4469"/>
                    <a:pt x="0" y="3466"/>
                    <a:pt x="0" y="2219"/>
                  </a:cubicBezTo>
                  <a:cubicBezTo>
                    <a:pt x="0" y="1004"/>
                    <a:pt x="1003" y="0"/>
                    <a:pt x="2250" y="0"/>
                  </a:cubicBezTo>
                  <a:cubicBezTo>
                    <a:pt x="3466" y="0"/>
                    <a:pt x="4469" y="1004"/>
                    <a:pt x="4469" y="2219"/>
                  </a:cubicBezTo>
                  <a:cubicBezTo>
                    <a:pt x="4469" y="3466"/>
                    <a:pt x="3466" y="4469"/>
                    <a:pt x="2250" y="4469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4"/>
          <p:cNvSpPr/>
          <p:nvPr/>
        </p:nvSpPr>
        <p:spPr>
          <a:xfrm>
            <a:off x="-62400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4"/>
          <p:cNvSpPr/>
          <p:nvPr/>
        </p:nvSpPr>
        <p:spPr>
          <a:xfrm rot="10800000">
            <a:off x="-1695388" y="-1501822"/>
            <a:ext cx="10924738" cy="7653447"/>
          </a:xfrm>
          <a:custGeom>
            <a:avLst/>
            <a:gdLst/>
            <a:ahLst/>
            <a:cxnLst/>
            <a:rect l="l" t="t" r="r" b="b"/>
            <a:pathLst>
              <a:path w="102546" h="67363" extrusionOk="0">
                <a:moveTo>
                  <a:pt x="0" y="1"/>
                </a:moveTo>
                <a:lnTo>
                  <a:pt x="0" y="67363"/>
                </a:lnTo>
                <a:lnTo>
                  <a:pt x="102546" y="67363"/>
                </a:lnTo>
                <a:cubicBezTo>
                  <a:pt x="102322" y="66357"/>
                  <a:pt x="98937" y="50201"/>
                  <a:pt x="91384" y="46414"/>
                </a:cubicBezTo>
                <a:cubicBezTo>
                  <a:pt x="83563" y="42503"/>
                  <a:pt x="70848" y="43341"/>
                  <a:pt x="57720" y="39576"/>
                </a:cubicBezTo>
                <a:cubicBezTo>
                  <a:pt x="44592" y="35799"/>
                  <a:pt x="41664" y="21978"/>
                  <a:pt x="33284" y="13174"/>
                </a:cubicBezTo>
                <a:cubicBezTo>
                  <a:pt x="24905" y="4381"/>
                  <a:pt x="17642" y="2984"/>
                  <a:pt x="8559" y="2425"/>
                </a:cubicBezTo>
                <a:cubicBezTo>
                  <a:pt x="4693" y="2180"/>
                  <a:pt x="2034" y="1129"/>
                  <a:pt x="0" y="1"/>
                </a:cubicBez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4"/>
          <p:cNvSpPr txBox="1">
            <a:spLocks noGrp="1"/>
          </p:cNvSpPr>
          <p:nvPr>
            <p:ph type="title"/>
          </p:nvPr>
        </p:nvSpPr>
        <p:spPr>
          <a:xfrm>
            <a:off x="5128006" y="1802863"/>
            <a:ext cx="3483900" cy="9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9" name="Google Shape;479;p34"/>
          <p:cNvSpPr txBox="1">
            <a:spLocks noGrp="1"/>
          </p:cNvSpPr>
          <p:nvPr>
            <p:ph type="body" idx="1"/>
          </p:nvPr>
        </p:nvSpPr>
        <p:spPr>
          <a:xfrm>
            <a:off x="5128006" y="2941438"/>
            <a:ext cx="3483900" cy="12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0" name="Google Shape;480;p34"/>
          <p:cNvSpPr/>
          <p:nvPr/>
        </p:nvSpPr>
        <p:spPr>
          <a:xfrm rot="9619136" flipH="1">
            <a:off x="4221920" y="24507"/>
            <a:ext cx="1423564" cy="1423525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4"/>
          <p:cNvSpPr/>
          <p:nvPr/>
        </p:nvSpPr>
        <p:spPr>
          <a:xfrm rot="10800000" flipH="1">
            <a:off x="-346021" y="4728100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4"/>
          <p:cNvSpPr/>
          <p:nvPr/>
        </p:nvSpPr>
        <p:spPr>
          <a:xfrm rot="9619136" flipH="1">
            <a:off x="3915839" y="329659"/>
            <a:ext cx="451676" cy="451714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4"/>
          <p:cNvSpPr/>
          <p:nvPr/>
        </p:nvSpPr>
        <p:spPr>
          <a:xfrm rot="10800000">
            <a:off x="-524953" y="597515"/>
            <a:ext cx="822888" cy="824337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34"/>
          <p:cNvGrpSpPr/>
          <p:nvPr/>
        </p:nvGrpSpPr>
        <p:grpSpPr>
          <a:xfrm rot="10800000">
            <a:off x="7663085" y="-250805"/>
            <a:ext cx="1265051" cy="1265051"/>
            <a:chOff x="3912750" y="637550"/>
            <a:chExt cx="947533" cy="947533"/>
          </a:xfrm>
        </p:grpSpPr>
        <p:sp>
          <p:nvSpPr>
            <p:cNvPr id="485" name="Google Shape;485;p34"/>
            <p:cNvSpPr/>
            <p:nvPr/>
          </p:nvSpPr>
          <p:spPr>
            <a:xfrm>
              <a:off x="3912750" y="637550"/>
              <a:ext cx="947533" cy="947533"/>
            </a:xfrm>
            <a:custGeom>
              <a:avLst/>
              <a:gdLst/>
              <a:ahLst/>
              <a:cxnLst/>
              <a:rect l="l" t="t" r="r" b="b"/>
              <a:pathLst>
                <a:path w="14743" h="14743" fill="none" extrusionOk="0">
                  <a:moveTo>
                    <a:pt x="14226" y="6809"/>
                  </a:moveTo>
                  <a:lnTo>
                    <a:pt x="14742" y="6414"/>
                  </a:lnTo>
                  <a:lnTo>
                    <a:pt x="14530" y="5289"/>
                  </a:lnTo>
                  <a:lnTo>
                    <a:pt x="13861" y="5107"/>
                  </a:lnTo>
                  <a:cubicBezTo>
                    <a:pt x="13648" y="4499"/>
                    <a:pt x="13375" y="3952"/>
                    <a:pt x="13040" y="3466"/>
                  </a:cubicBezTo>
                  <a:lnTo>
                    <a:pt x="13283" y="2858"/>
                  </a:lnTo>
                  <a:lnTo>
                    <a:pt x="12524" y="2007"/>
                  </a:lnTo>
                  <a:lnTo>
                    <a:pt x="11855" y="2159"/>
                  </a:lnTo>
                  <a:cubicBezTo>
                    <a:pt x="11399" y="1764"/>
                    <a:pt x="10882" y="1429"/>
                    <a:pt x="10335" y="1156"/>
                  </a:cubicBezTo>
                  <a:lnTo>
                    <a:pt x="10244" y="517"/>
                  </a:lnTo>
                  <a:lnTo>
                    <a:pt x="9150" y="153"/>
                  </a:lnTo>
                  <a:lnTo>
                    <a:pt x="8663" y="609"/>
                  </a:lnTo>
                  <a:cubicBezTo>
                    <a:pt x="8055" y="487"/>
                    <a:pt x="7447" y="457"/>
                    <a:pt x="6809" y="517"/>
                  </a:cubicBezTo>
                  <a:lnTo>
                    <a:pt x="6414" y="1"/>
                  </a:lnTo>
                  <a:lnTo>
                    <a:pt x="5289" y="213"/>
                  </a:lnTo>
                  <a:lnTo>
                    <a:pt x="5107" y="882"/>
                  </a:lnTo>
                  <a:cubicBezTo>
                    <a:pt x="4499" y="1095"/>
                    <a:pt x="3952" y="1368"/>
                    <a:pt x="3466" y="1703"/>
                  </a:cubicBezTo>
                  <a:lnTo>
                    <a:pt x="2858" y="1460"/>
                  </a:lnTo>
                  <a:lnTo>
                    <a:pt x="2007" y="2219"/>
                  </a:lnTo>
                  <a:lnTo>
                    <a:pt x="2159" y="2888"/>
                  </a:lnTo>
                  <a:cubicBezTo>
                    <a:pt x="1763" y="3344"/>
                    <a:pt x="1429" y="3861"/>
                    <a:pt x="1156" y="4408"/>
                  </a:cubicBezTo>
                  <a:lnTo>
                    <a:pt x="517" y="4499"/>
                  </a:lnTo>
                  <a:lnTo>
                    <a:pt x="153" y="5593"/>
                  </a:lnTo>
                  <a:lnTo>
                    <a:pt x="608" y="6080"/>
                  </a:lnTo>
                  <a:cubicBezTo>
                    <a:pt x="487" y="6688"/>
                    <a:pt x="456" y="7296"/>
                    <a:pt x="517" y="7934"/>
                  </a:cubicBezTo>
                  <a:lnTo>
                    <a:pt x="1" y="8329"/>
                  </a:lnTo>
                  <a:lnTo>
                    <a:pt x="213" y="9454"/>
                  </a:lnTo>
                  <a:lnTo>
                    <a:pt x="882" y="9636"/>
                  </a:lnTo>
                  <a:cubicBezTo>
                    <a:pt x="1095" y="10244"/>
                    <a:pt x="1368" y="10791"/>
                    <a:pt x="1703" y="11277"/>
                  </a:cubicBezTo>
                  <a:lnTo>
                    <a:pt x="1460" y="11885"/>
                  </a:lnTo>
                  <a:lnTo>
                    <a:pt x="2219" y="12736"/>
                  </a:lnTo>
                  <a:lnTo>
                    <a:pt x="2888" y="12584"/>
                  </a:lnTo>
                  <a:cubicBezTo>
                    <a:pt x="3344" y="12980"/>
                    <a:pt x="3861" y="13314"/>
                    <a:pt x="4408" y="13587"/>
                  </a:cubicBezTo>
                  <a:lnTo>
                    <a:pt x="4499" y="14226"/>
                  </a:lnTo>
                  <a:lnTo>
                    <a:pt x="5593" y="14590"/>
                  </a:lnTo>
                  <a:lnTo>
                    <a:pt x="6080" y="14135"/>
                  </a:lnTo>
                  <a:cubicBezTo>
                    <a:pt x="6688" y="14256"/>
                    <a:pt x="7296" y="14287"/>
                    <a:pt x="7934" y="14226"/>
                  </a:cubicBezTo>
                  <a:lnTo>
                    <a:pt x="8329" y="14742"/>
                  </a:lnTo>
                  <a:lnTo>
                    <a:pt x="9454" y="14530"/>
                  </a:lnTo>
                  <a:lnTo>
                    <a:pt x="9636" y="13861"/>
                  </a:lnTo>
                  <a:cubicBezTo>
                    <a:pt x="10244" y="13648"/>
                    <a:pt x="10791" y="13375"/>
                    <a:pt x="11277" y="13040"/>
                  </a:cubicBezTo>
                  <a:lnTo>
                    <a:pt x="11885" y="13283"/>
                  </a:lnTo>
                  <a:lnTo>
                    <a:pt x="12736" y="12524"/>
                  </a:lnTo>
                  <a:lnTo>
                    <a:pt x="12584" y="11855"/>
                  </a:lnTo>
                  <a:cubicBezTo>
                    <a:pt x="12980" y="11399"/>
                    <a:pt x="13314" y="10882"/>
                    <a:pt x="13587" y="10335"/>
                  </a:cubicBezTo>
                  <a:lnTo>
                    <a:pt x="14226" y="10244"/>
                  </a:lnTo>
                  <a:lnTo>
                    <a:pt x="14590" y="9150"/>
                  </a:lnTo>
                  <a:lnTo>
                    <a:pt x="14135" y="8663"/>
                  </a:lnTo>
                  <a:cubicBezTo>
                    <a:pt x="14256" y="8055"/>
                    <a:pt x="14287" y="7448"/>
                    <a:pt x="14226" y="6809"/>
                  </a:cubicBezTo>
                  <a:close/>
                  <a:moveTo>
                    <a:pt x="7387" y="11125"/>
                  </a:moveTo>
                  <a:cubicBezTo>
                    <a:pt x="5320" y="11125"/>
                    <a:pt x="3618" y="9423"/>
                    <a:pt x="3618" y="7356"/>
                  </a:cubicBezTo>
                  <a:cubicBezTo>
                    <a:pt x="3618" y="5320"/>
                    <a:pt x="5320" y="3618"/>
                    <a:pt x="7387" y="3618"/>
                  </a:cubicBezTo>
                  <a:cubicBezTo>
                    <a:pt x="9423" y="3618"/>
                    <a:pt x="11125" y="5320"/>
                    <a:pt x="11125" y="7356"/>
                  </a:cubicBezTo>
                  <a:cubicBezTo>
                    <a:pt x="11125" y="9423"/>
                    <a:pt x="9423" y="11125"/>
                    <a:pt x="7387" y="1112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4242902" y="967702"/>
              <a:ext cx="287223" cy="287223"/>
            </a:xfrm>
            <a:custGeom>
              <a:avLst/>
              <a:gdLst/>
              <a:ahLst/>
              <a:cxnLst/>
              <a:rect l="l" t="t" r="r" b="b"/>
              <a:pathLst>
                <a:path w="4469" h="4469" fill="none" extrusionOk="0">
                  <a:moveTo>
                    <a:pt x="2250" y="4469"/>
                  </a:moveTo>
                  <a:cubicBezTo>
                    <a:pt x="1003" y="4469"/>
                    <a:pt x="0" y="3466"/>
                    <a:pt x="0" y="2219"/>
                  </a:cubicBezTo>
                  <a:cubicBezTo>
                    <a:pt x="0" y="1004"/>
                    <a:pt x="1003" y="0"/>
                    <a:pt x="2250" y="0"/>
                  </a:cubicBezTo>
                  <a:cubicBezTo>
                    <a:pt x="3466" y="0"/>
                    <a:pt x="4469" y="1004"/>
                    <a:pt x="4469" y="2219"/>
                  </a:cubicBezTo>
                  <a:cubicBezTo>
                    <a:pt x="4469" y="3466"/>
                    <a:pt x="3466" y="4469"/>
                    <a:pt x="2250" y="4469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7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-62400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6"/>
          <p:cNvSpPr/>
          <p:nvPr/>
        </p:nvSpPr>
        <p:spPr>
          <a:xfrm rot="-5031216" flipH="1">
            <a:off x="1434942" y="-1473727"/>
            <a:ext cx="7384699" cy="9115003"/>
          </a:xfrm>
          <a:custGeom>
            <a:avLst/>
            <a:gdLst/>
            <a:ahLst/>
            <a:cxnLst/>
            <a:rect l="l" t="t" r="r" b="b"/>
            <a:pathLst>
              <a:path w="183878" h="208517" extrusionOk="0">
                <a:moveTo>
                  <a:pt x="159240" y="0"/>
                </a:moveTo>
                <a:cubicBezTo>
                  <a:pt x="153253" y="2843"/>
                  <a:pt x="147568" y="6332"/>
                  <a:pt x="142356" y="10381"/>
                </a:cubicBezTo>
                <a:cubicBezTo>
                  <a:pt x="135249" y="16066"/>
                  <a:pt x="129778" y="21795"/>
                  <a:pt x="124868" y="30237"/>
                </a:cubicBezTo>
                <a:cubicBezTo>
                  <a:pt x="119958" y="38723"/>
                  <a:pt x="117460" y="49663"/>
                  <a:pt x="115134" y="59139"/>
                </a:cubicBezTo>
                <a:cubicBezTo>
                  <a:pt x="114057" y="63446"/>
                  <a:pt x="112980" y="67840"/>
                  <a:pt x="110826" y="71760"/>
                </a:cubicBezTo>
                <a:cubicBezTo>
                  <a:pt x="103159" y="85931"/>
                  <a:pt x="84853" y="89678"/>
                  <a:pt x="71630" y="98852"/>
                </a:cubicBezTo>
                <a:cubicBezTo>
                  <a:pt x="61982" y="105572"/>
                  <a:pt x="54918" y="115306"/>
                  <a:pt x="51515" y="126505"/>
                </a:cubicBezTo>
                <a:cubicBezTo>
                  <a:pt x="47423" y="140116"/>
                  <a:pt x="48500" y="156269"/>
                  <a:pt x="38550" y="166391"/>
                </a:cubicBezTo>
                <a:cubicBezTo>
                  <a:pt x="32520" y="172593"/>
                  <a:pt x="23647" y="174962"/>
                  <a:pt x="16454" y="179787"/>
                </a:cubicBezTo>
                <a:cubicBezTo>
                  <a:pt x="7064" y="186032"/>
                  <a:pt x="991" y="197274"/>
                  <a:pt x="0" y="208516"/>
                </a:cubicBezTo>
                <a:lnTo>
                  <a:pt x="183878" y="208516"/>
                </a:lnTo>
                <a:lnTo>
                  <a:pt x="183878" y="0"/>
                </a:ln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6"/>
          <p:cNvSpPr/>
          <p:nvPr/>
        </p:nvSpPr>
        <p:spPr>
          <a:xfrm rot="7572997" flipH="1">
            <a:off x="7294923" y="-441551"/>
            <a:ext cx="1423590" cy="1423551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6"/>
          <p:cNvSpPr/>
          <p:nvPr/>
        </p:nvSpPr>
        <p:spPr>
          <a:xfrm rot="10800000" flipH="1">
            <a:off x="3685829" y="-269325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6"/>
          <p:cNvSpPr/>
          <p:nvPr/>
        </p:nvSpPr>
        <p:spPr>
          <a:xfrm rot="7572997" flipH="1">
            <a:off x="7101718" y="406662"/>
            <a:ext cx="451684" cy="451723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6"/>
          <p:cNvSpPr/>
          <p:nvPr/>
        </p:nvSpPr>
        <p:spPr>
          <a:xfrm rot="10800000">
            <a:off x="-120903" y="4521890"/>
            <a:ext cx="822888" cy="824337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" name="Google Shape;508;p36"/>
          <p:cNvGrpSpPr/>
          <p:nvPr/>
        </p:nvGrpSpPr>
        <p:grpSpPr>
          <a:xfrm rot="10800000">
            <a:off x="200635" y="-5"/>
            <a:ext cx="1265051" cy="1265051"/>
            <a:chOff x="3912750" y="637550"/>
            <a:chExt cx="947533" cy="947533"/>
          </a:xfrm>
        </p:grpSpPr>
        <p:sp>
          <p:nvSpPr>
            <p:cNvPr id="509" name="Google Shape;509;p36"/>
            <p:cNvSpPr/>
            <p:nvPr/>
          </p:nvSpPr>
          <p:spPr>
            <a:xfrm>
              <a:off x="3912750" y="637550"/>
              <a:ext cx="947533" cy="947533"/>
            </a:xfrm>
            <a:custGeom>
              <a:avLst/>
              <a:gdLst/>
              <a:ahLst/>
              <a:cxnLst/>
              <a:rect l="l" t="t" r="r" b="b"/>
              <a:pathLst>
                <a:path w="14743" h="14743" fill="none" extrusionOk="0">
                  <a:moveTo>
                    <a:pt x="14226" y="6809"/>
                  </a:moveTo>
                  <a:lnTo>
                    <a:pt x="14742" y="6414"/>
                  </a:lnTo>
                  <a:lnTo>
                    <a:pt x="14530" y="5289"/>
                  </a:lnTo>
                  <a:lnTo>
                    <a:pt x="13861" y="5107"/>
                  </a:lnTo>
                  <a:cubicBezTo>
                    <a:pt x="13648" y="4499"/>
                    <a:pt x="13375" y="3952"/>
                    <a:pt x="13040" y="3466"/>
                  </a:cubicBezTo>
                  <a:lnTo>
                    <a:pt x="13283" y="2858"/>
                  </a:lnTo>
                  <a:lnTo>
                    <a:pt x="12524" y="2007"/>
                  </a:lnTo>
                  <a:lnTo>
                    <a:pt x="11855" y="2159"/>
                  </a:lnTo>
                  <a:cubicBezTo>
                    <a:pt x="11399" y="1764"/>
                    <a:pt x="10882" y="1429"/>
                    <a:pt x="10335" y="1156"/>
                  </a:cubicBezTo>
                  <a:lnTo>
                    <a:pt x="10244" y="517"/>
                  </a:lnTo>
                  <a:lnTo>
                    <a:pt x="9150" y="153"/>
                  </a:lnTo>
                  <a:lnTo>
                    <a:pt x="8663" y="609"/>
                  </a:lnTo>
                  <a:cubicBezTo>
                    <a:pt x="8055" y="487"/>
                    <a:pt x="7447" y="457"/>
                    <a:pt x="6809" y="517"/>
                  </a:cubicBezTo>
                  <a:lnTo>
                    <a:pt x="6414" y="1"/>
                  </a:lnTo>
                  <a:lnTo>
                    <a:pt x="5289" y="213"/>
                  </a:lnTo>
                  <a:lnTo>
                    <a:pt x="5107" y="882"/>
                  </a:lnTo>
                  <a:cubicBezTo>
                    <a:pt x="4499" y="1095"/>
                    <a:pt x="3952" y="1368"/>
                    <a:pt x="3466" y="1703"/>
                  </a:cubicBezTo>
                  <a:lnTo>
                    <a:pt x="2858" y="1460"/>
                  </a:lnTo>
                  <a:lnTo>
                    <a:pt x="2007" y="2219"/>
                  </a:lnTo>
                  <a:lnTo>
                    <a:pt x="2159" y="2888"/>
                  </a:lnTo>
                  <a:cubicBezTo>
                    <a:pt x="1763" y="3344"/>
                    <a:pt x="1429" y="3861"/>
                    <a:pt x="1156" y="4408"/>
                  </a:cubicBezTo>
                  <a:lnTo>
                    <a:pt x="517" y="4499"/>
                  </a:lnTo>
                  <a:lnTo>
                    <a:pt x="153" y="5593"/>
                  </a:lnTo>
                  <a:lnTo>
                    <a:pt x="608" y="6080"/>
                  </a:lnTo>
                  <a:cubicBezTo>
                    <a:pt x="487" y="6688"/>
                    <a:pt x="456" y="7296"/>
                    <a:pt x="517" y="7934"/>
                  </a:cubicBezTo>
                  <a:lnTo>
                    <a:pt x="1" y="8329"/>
                  </a:lnTo>
                  <a:lnTo>
                    <a:pt x="213" y="9454"/>
                  </a:lnTo>
                  <a:lnTo>
                    <a:pt x="882" y="9636"/>
                  </a:lnTo>
                  <a:cubicBezTo>
                    <a:pt x="1095" y="10244"/>
                    <a:pt x="1368" y="10791"/>
                    <a:pt x="1703" y="11277"/>
                  </a:cubicBezTo>
                  <a:lnTo>
                    <a:pt x="1460" y="11885"/>
                  </a:lnTo>
                  <a:lnTo>
                    <a:pt x="2219" y="12736"/>
                  </a:lnTo>
                  <a:lnTo>
                    <a:pt x="2888" y="12584"/>
                  </a:lnTo>
                  <a:cubicBezTo>
                    <a:pt x="3344" y="12980"/>
                    <a:pt x="3861" y="13314"/>
                    <a:pt x="4408" y="13587"/>
                  </a:cubicBezTo>
                  <a:lnTo>
                    <a:pt x="4499" y="14226"/>
                  </a:lnTo>
                  <a:lnTo>
                    <a:pt x="5593" y="14590"/>
                  </a:lnTo>
                  <a:lnTo>
                    <a:pt x="6080" y="14135"/>
                  </a:lnTo>
                  <a:cubicBezTo>
                    <a:pt x="6688" y="14256"/>
                    <a:pt x="7296" y="14287"/>
                    <a:pt x="7934" y="14226"/>
                  </a:cubicBezTo>
                  <a:lnTo>
                    <a:pt x="8329" y="14742"/>
                  </a:lnTo>
                  <a:lnTo>
                    <a:pt x="9454" y="14530"/>
                  </a:lnTo>
                  <a:lnTo>
                    <a:pt x="9636" y="13861"/>
                  </a:lnTo>
                  <a:cubicBezTo>
                    <a:pt x="10244" y="13648"/>
                    <a:pt x="10791" y="13375"/>
                    <a:pt x="11277" y="13040"/>
                  </a:cubicBezTo>
                  <a:lnTo>
                    <a:pt x="11885" y="13283"/>
                  </a:lnTo>
                  <a:lnTo>
                    <a:pt x="12736" y="12524"/>
                  </a:lnTo>
                  <a:lnTo>
                    <a:pt x="12584" y="11855"/>
                  </a:lnTo>
                  <a:cubicBezTo>
                    <a:pt x="12980" y="11399"/>
                    <a:pt x="13314" y="10882"/>
                    <a:pt x="13587" y="10335"/>
                  </a:cubicBezTo>
                  <a:lnTo>
                    <a:pt x="14226" y="10244"/>
                  </a:lnTo>
                  <a:lnTo>
                    <a:pt x="14590" y="9150"/>
                  </a:lnTo>
                  <a:lnTo>
                    <a:pt x="14135" y="8663"/>
                  </a:lnTo>
                  <a:cubicBezTo>
                    <a:pt x="14256" y="8055"/>
                    <a:pt x="14287" y="7448"/>
                    <a:pt x="14226" y="6809"/>
                  </a:cubicBezTo>
                  <a:close/>
                  <a:moveTo>
                    <a:pt x="7387" y="11125"/>
                  </a:moveTo>
                  <a:cubicBezTo>
                    <a:pt x="5320" y="11125"/>
                    <a:pt x="3618" y="9423"/>
                    <a:pt x="3618" y="7356"/>
                  </a:cubicBezTo>
                  <a:cubicBezTo>
                    <a:pt x="3618" y="5320"/>
                    <a:pt x="5320" y="3618"/>
                    <a:pt x="7387" y="3618"/>
                  </a:cubicBezTo>
                  <a:cubicBezTo>
                    <a:pt x="9423" y="3618"/>
                    <a:pt x="11125" y="5320"/>
                    <a:pt x="11125" y="7356"/>
                  </a:cubicBezTo>
                  <a:cubicBezTo>
                    <a:pt x="11125" y="9423"/>
                    <a:pt x="9423" y="11125"/>
                    <a:pt x="7387" y="1112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4242902" y="967702"/>
              <a:ext cx="287223" cy="287223"/>
            </a:xfrm>
            <a:custGeom>
              <a:avLst/>
              <a:gdLst/>
              <a:ahLst/>
              <a:cxnLst/>
              <a:rect l="l" t="t" r="r" b="b"/>
              <a:pathLst>
                <a:path w="4469" h="4469" fill="none" extrusionOk="0">
                  <a:moveTo>
                    <a:pt x="2250" y="4469"/>
                  </a:moveTo>
                  <a:cubicBezTo>
                    <a:pt x="1003" y="4469"/>
                    <a:pt x="0" y="3466"/>
                    <a:pt x="0" y="2219"/>
                  </a:cubicBezTo>
                  <a:cubicBezTo>
                    <a:pt x="0" y="1004"/>
                    <a:pt x="1003" y="0"/>
                    <a:pt x="2250" y="0"/>
                  </a:cubicBezTo>
                  <a:cubicBezTo>
                    <a:pt x="3466" y="0"/>
                    <a:pt x="4469" y="1004"/>
                    <a:pt x="4469" y="2219"/>
                  </a:cubicBezTo>
                  <a:cubicBezTo>
                    <a:pt x="4469" y="3466"/>
                    <a:pt x="3466" y="4469"/>
                    <a:pt x="2250" y="4469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36"/>
          <p:cNvSpPr txBox="1">
            <a:spLocks noGrp="1"/>
          </p:cNvSpPr>
          <p:nvPr>
            <p:ph type="title"/>
          </p:nvPr>
        </p:nvSpPr>
        <p:spPr>
          <a:xfrm>
            <a:off x="701975" y="1488325"/>
            <a:ext cx="36027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2" name="Google Shape;512;p36"/>
          <p:cNvSpPr txBox="1">
            <a:spLocks noGrp="1"/>
          </p:cNvSpPr>
          <p:nvPr>
            <p:ph type="body" idx="1"/>
          </p:nvPr>
        </p:nvSpPr>
        <p:spPr>
          <a:xfrm>
            <a:off x="701975" y="2077825"/>
            <a:ext cx="3602700" cy="17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0"/>
          <p:cNvSpPr/>
          <p:nvPr/>
        </p:nvSpPr>
        <p:spPr>
          <a:xfrm flipH="1">
            <a:off x="-184147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0"/>
          <p:cNvSpPr/>
          <p:nvPr/>
        </p:nvSpPr>
        <p:spPr>
          <a:xfrm rot="-7575992">
            <a:off x="3311472" y="-1827843"/>
            <a:ext cx="9206100" cy="6299659"/>
          </a:xfrm>
          <a:custGeom>
            <a:avLst/>
            <a:gdLst/>
            <a:ahLst/>
            <a:cxnLst/>
            <a:rect l="l" t="t" r="r" b="b"/>
            <a:pathLst>
              <a:path w="92592" h="48936" extrusionOk="0">
                <a:moveTo>
                  <a:pt x="64841" y="1"/>
                </a:moveTo>
                <a:cubicBezTo>
                  <a:pt x="58884" y="1"/>
                  <a:pt x="53522" y="1916"/>
                  <a:pt x="50559" y="5316"/>
                </a:cubicBezTo>
                <a:cubicBezTo>
                  <a:pt x="45456" y="11168"/>
                  <a:pt x="45800" y="21411"/>
                  <a:pt x="40578" y="21411"/>
                </a:cubicBezTo>
                <a:cubicBezTo>
                  <a:pt x="40506" y="21411"/>
                  <a:pt x="40432" y="21409"/>
                  <a:pt x="40358" y="21405"/>
                </a:cubicBezTo>
                <a:cubicBezTo>
                  <a:pt x="36232" y="21194"/>
                  <a:pt x="34026" y="16844"/>
                  <a:pt x="29913" y="16844"/>
                </a:cubicBezTo>
                <a:cubicBezTo>
                  <a:pt x="28602" y="16844"/>
                  <a:pt x="27097" y="17286"/>
                  <a:pt x="25274" y="18444"/>
                </a:cubicBezTo>
                <a:cubicBezTo>
                  <a:pt x="17732" y="23249"/>
                  <a:pt x="21643" y="29740"/>
                  <a:pt x="21084" y="33830"/>
                </a:cubicBezTo>
                <a:cubicBezTo>
                  <a:pt x="20943" y="34861"/>
                  <a:pt x="20429" y="35229"/>
                  <a:pt x="19656" y="35229"/>
                </a:cubicBezTo>
                <a:cubicBezTo>
                  <a:pt x="17739" y="35229"/>
                  <a:pt x="14230" y="32968"/>
                  <a:pt x="10875" y="32968"/>
                </a:cubicBezTo>
                <a:cubicBezTo>
                  <a:pt x="10219" y="32968"/>
                  <a:pt x="9570" y="33054"/>
                  <a:pt x="8939" y="33260"/>
                </a:cubicBezTo>
                <a:cubicBezTo>
                  <a:pt x="3766" y="34958"/>
                  <a:pt x="1398" y="39763"/>
                  <a:pt x="1956" y="42578"/>
                </a:cubicBezTo>
                <a:cubicBezTo>
                  <a:pt x="2515" y="45405"/>
                  <a:pt x="1" y="48936"/>
                  <a:pt x="1" y="48936"/>
                </a:cubicBezTo>
                <a:lnTo>
                  <a:pt x="91195" y="48936"/>
                </a:lnTo>
                <a:cubicBezTo>
                  <a:pt x="91195" y="48936"/>
                  <a:pt x="92591" y="30578"/>
                  <a:pt x="90357" y="18299"/>
                </a:cubicBezTo>
                <a:cubicBezTo>
                  <a:pt x="90357" y="18299"/>
                  <a:pt x="88547" y="8702"/>
                  <a:pt x="78346" y="3339"/>
                </a:cubicBezTo>
                <a:cubicBezTo>
                  <a:pt x="74006" y="1055"/>
                  <a:pt x="69260" y="1"/>
                  <a:pt x="64841" y="1"/>
                </a:cubicBez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0"/>
          <p:cNvSpPr/>
          <p:nvPr/>
        </p:nvSpPr>
        <p:spPr>
          <a:xfrm flipH="1">
            <a:off x="-2061964" y="1029175"/>
            <a:ext cx="6411366" cy="6132485"/>
          </a:xfrm>
          <a:custGeom>
            <a:avLst/>
            <a:gdLst/>
            <a:ahLst/>
            <a:cxnLst/>
            <a:rect l="l" t="t" r="r" b="b"/>
            <a:pathLst>
              <a:path w="183878" h="208517" extrusionOk="0">
                <a:moveTo>
                  <a:pt x="159240" y="0"/>
                </a:moveTo>
                <a:cubicBezTo>
                  <a:pt x="153253" y="2843"/>
                  <a:pt x="147568" y="6332"/>
                  <a:pt x="142356" y="10381"/>
                </a:cubicBezTo>
                <a:cubicBezTo>
                  <a:pt x="135249" y="16066"/>
                  <a:pt x="129778" y="21795"/>
                  <a:pt x="124868" y="30237"/>
                </a:cubicBezTo>
                <a:cubicBezTo>
                  <a:pt x="119958" y="38723"/>
                  <a:pt x="117460" y="49663"/>
                  <a:pt x="115134" y="59139"/>
                </a:cubicBezTo>
                <a:cubicBezTo>
                  <a:pt x="114057" y="63446"/>
                  <a:pt x="112980" y="67840"/>
                  <a:pt x="110826" y="71760"/>
                </a:cubicBezTo>
                <a:cubicBezTo>
                  <a:pt x="103159" y="85931"/>
                  <a:pt x="84853" y="89678"/>
                  <a:pt x="71630" y="98852"/>
                </a:cubicBezTo>
                <a:cubicBezTo>
                  <a:pt x="61982" y="105572"/>
                  <a:pt x="54918" y="115306"/>
                  <a:pt x="51515" y="126505"/>
                </a:cubicBezTo>
                <a:cubicBezTo>
                  <a:pt x="47423" y="140116"/>
                  <a:pt x="48500" y="156269"/>
                  <a:pt x="38550" y="166391"/>
                </a:cubicBezTo>
                <a:cubicBezTo>
                  <a:pt x="32520" y="172593"/>
                  <a:pt x="23647" y="174962"/>
                  <a:pt x="16454" y="179787"/>
                </a:cubicBezTo>
                <a:cubicBezTo>
                  <a:pt x="7064" y="186032"/>
                  <a:pt x="991" y="197274"/>
                  <a:pt x="0" y="208516"/>
                </a:cubicBezTo>
                <a:lnTo>
                  <a:pt x="183878" y="208516"/>
                </a:lnTo>
                <a:lnTo>
                  <a:pt x="183878" y="0"/>
                </a:ln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0"/>
          <p:cNvSpPr/>
          <p:nvPr/>
        </p:nvSpPr>
        <p:spPr>
          <a:xfrm flipH="1">
            <a:off x="-5" y="1719684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0"/>
          <p:cNvSpPr/>
          <p:nvPr/>
        </p:nvSpPr>
        <p:spPr>
          <a:xfrm flipH="1">
            <a:off x="614252" y="-65996"/>
            <a:ext cx="451678" cy="451717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0"/>
          <p:cNvSpPr/>
          <p:nvPr/>
        </p:nvSpPr>
        <p:spPr>
          <a:xfrm flipH="1">
            <a:off x="7051289" y="4905491"/>
            <a:ext cx="392554" cy="393759"/>
          </a:xfrm>
          <a:custGeom>
            <a:avLst/>
            <a:gdLst/>
            <a:ahLst/>
            <a:cxnLst/>
            <a:rect l="l" t="t" r="r" b="b"/>
            <a:pathLst>
              <a:path w="10092" h="10123" fill="none" extrusionOk="0">
                <a:moveTo>
                  <a:pt x="10092" y="5077"/>
                </a:moveTo>
                <a:cubicBezTo>
                  <a:pt x="10092" y="2280"/>
                  <a:pt x="7843" y="1"/>
                  <a:pt x="5046" y="1"/>
                </a:cubicBezTo>
                <a:cubicBezTo>
                  <a:pt x="2250" y="1"/>
                  <a:pt x="1" y="2280"/>
                  <a:pt x="1" y="5077"/>
                </a:cubicBezTo>
                <a:cubicBezTo>
                  <a:pt x="1" y="7843"/>
                  <a:pt x="2250" y="10122"/>
                  <a:pt x="5046" y="10122"/>
                </a:cubicBezTo>
                <a:cubicBezTo>
                  <a:pt x="7843" y="10122"/>
                  <a:pt x="10092" y="7843"/>
                  <a:pt x="10092" y="5077"/>
                </a:cubicBezTo>
                <a:close/>
              </a:path>
            </a:pathLst>
          </a:custGeom>
          <a:noFill/>
          <a:ln w="455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0"/>
          <p:cNvSpPr/>
          <p:nvPr/>
        </p:nvSpPr>
        <p:spPr>
          <a:xfrm flipH="1">
            <a:off x="7973495" y="-66004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0"/>
          <p:cNvSpPr/>
          <p:nvPr/>
        </p:nvSpPr>
        <p:spPr>
          <a:xfrm flipH="1">
            <a:off x="370614" y="4477166"/>
            <a:ext cx="392554" cy="393759"/>
          </a:xfrm>
          <a:custGeom>
            <a:avLst/>
            <a:gdLst/>
            <a:ahLst/>
            <a:cxnLst/>
            <a:rect l="l" t="t" r="r" b="b"/>
            <a:pathLst>
              <a:path w="10092" h="10123" fill="none" extrusionOk="0">
                <a:moveTo>
                  <a:pt x="10092" y="5077"/>
                </a:moveTo>
                <a:cubicBezTo>
                  <a:pt x="10092" y="2280"/>
                  <a:pt x="7843" y="1"/>
                  <a:pt x="5046" y="1"/>
                </a:cubicBezTo>
                <a:cubicBezTo>
                  <a:pt x="2250" y="1"/>
                  <a:pt x="1" y="2280"/>
                  <a:pt x="1" y="5077"/>
                </a:cubicBezTo>
                <a:cubicBezTo>
                  <a:pt x="1" y="7843"/>
                  <a:pt x="2250" y="10122"/>
                  <a:pt x="5046" y="10122"/>
                </a:cubicBezTo>
                <a:cubicBezTo>
                  <a:pt x="7843" y="10122"/>
                  <a:pt x="10092" y="7843"/>
                  <a:pt x="10092" y="5077"/>
                </a:cubicBezTo>
                <a:close/>
              </a:path>
            </a:pathLst>
          </a:custGeom>
          <a:noFill/>
          <a:ln w="455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40"/>
          <p:cNvGrpSpPr/>
          <p:nvPr/>
        </p:nvGrpSpPr>
        <p:grpSpPr>
          <a:xfrm flipH="1">
            <a:off x="5585945" y="-561800"/>
            <a:ext cx="947533" cy="947533"/>
            <a:chOff x="3912750" y="637550"/>
            <a:chExt cx="947533" cy="947533"/>
          </a:xfrm>
        </p:grpSpPr>
        <p:sp>
          <p:nvSpPr>
            <p:cNvPr id="567" name="Google Shape;567;p40"/>
            <p:cNvSpPr/>
            <p:nvPr/>
          </p:nvSpPr>
          <p:spPr>
            <a:xfrm>
              <a:off x="3912750" y="637550"/>
              <a:ext cx="947533" cy="947533"/>
            </a:xfrm>
            <a:custGeom>
              <a:avLst/>
              <a:gdLst/>
              <a:ahLst/>
              <a:cxnLst/>
              <a:rect l="l" t="t" r="r" b="b"/>
              <a:pathLst>
                <a:path w="14743" h="14743" fill="none" extrusionOk="0">
                  <a:moveTo>
                    <a:pt x="14226" y="6809"/>
                  </a:moveTo>
                  <a:lnTo>
                    <a:pt x="14742" y="6414"/>
                  </a:lnTo>
                  <a:lnTo>
                    <a:pt x="14530" y="5289"/>
                  </a:lnTo>
                  <a:lnTo>
                    <a:pt x="13861" y="5107"/>
                  </a:lnTo>
                  <a:cubicBezTo>
                    <a:pt x="13648" y="4499"/>
                    <a:pt x="13375" y="3952"/>
                    <a:pt x="13040" y="3466"/>
                  </a:cubicBezTo>
                  <a:lnTo>
                    <a:pt x="13283" y="2858"/>
                  </a:lnTo>
                  <a:lnTo>
                    <a:pt x="12524" y="2007"/>
                  </a:lnTo>
                  <a:lnTo>
                    <a:pt x="11855" y="2159"/>
                  </a:lnTo>
                  <a:cubicBezTo>
                    <a:pt x="11399" y="1764"/>
                    <a:pt x="10882" y="1429"/>
                    <a:pt x="10335" y="1156"/>
                  </a:cubicBezTo>
                  <a:lnTo>
                    <a:pt x="10244" y="517"/>
                  </a:lnTo>
                  <a:lnTo>
                    <a:pt x="9150" y="153"/>
                  </a:lnTo>
                  <a:lnTo>
                    <a:pt x="8663" y="609"/>
                  </a:lnTo>
                  <a:cubicBezTo>
                    <a:pt x="8055" y="487"/>
                    <a:pt x="7447" y="457"/>
                    <a:pt x="6809" y="517"/>
                  </a:cubicBezTo>
                  <a:lnTo>
                    <a:pt x="6414" y="1"/>
                  </a:lnTo>
                  <a:lnTo>
                    <a:pt x="5289" y="213"/>
                  </a:lnTo>
                  <a:lnTo>
                    <a:pt x="5107" y="882"/>
                  </a:lnTo>
                  <a:cubicBezTo>
                    <a:pt x="4499" y="1095"/>
                    <a:pt x="3952" y="1368"/>
                    <a:pt x="3466" y="1703"/>
                  </a:cubicBezTo>
                  <a:lnTo>
                    <a:pt x="2858" y="1460"/>
                  </a:lnTo>
                  <a:lnTo>
                    <a:pt x="2007" y="2219"/>
                  </a:lnTo>
                  <a:lnTo>
                    <a:pt x="2159" y="2888"/>
                  </a:lnTo>
                  <a:cubicBezTo>
                    <a:pt x="1763" y="3344"/>
                    <a:pt x="1429" y="3861"/>
                    <a:pt x="1156" y="4408"/>
                  </a:cubicBezTo>
                  <a:lnTo>
                    <a:pt x="517" y="4499"/>
                  </a:lnTo>
                  <a:lnTo>
                    <a:pt x="153" y="5593"/>
                  </a:lnTo>
                  <a:lnTo>
                    <a:pt x="608" y="6080"/>
                  </a:lnTo>
                  <a:cubicBezTo>
                    <a:pt x="487" y="6688"/>
                    <a:pt x="456" y="7296"/>
                    <a:pt x="517" y="7934"/>
                  </a:cubicBezTo>
                  <a:lnTo>
                    <a:pt x="1" y="8329"/>
                  </a:lnTo>
                  <a:lnTo>
                    <a:pt x="213" y="9454"/>
                  </a:lnTo>
                  <a:lnTo>
                    <a:pt x="882" y="9636"/>
                  </a:lnTo>
                  <a:cubicBezTo>
                    <a:pt x="1095" y="10244"/>
                    <a:pt x="1368" y="10791"/>
                    <a:pt x="1703" y="11277"/>
                  </a:cubicBezTo>
                  <a:lnTo>
                    <a:pt x="1460" y="11885"/>
                  </a:lnTo>
                  <a:lnTo>
                    <a:pt x="2219" y="12736"/>
                  </a:lnTo>
                  <a:lnTo>
                    <a:pt x="2888" y="12584"/>
                  </a:lnTo>
                  <a:cubicBezTo>
                    <a:pt x="3344" y="12980"/>
                    <a:pt x="3861" y="13314"/>
                    <a:pt x="4408" y="13587"/>
                  </a:cubicBezTo>
                  <a:lnTo>
                    <a:pt x="4499" y="14226"/>
                  </a:lnTo>
                  <a:lnTo>
                    <a:pt x="5593" y="14590"/>
                  </a:lnTo>
                  <a:lnTo>
                    <a:pt x="6080" y="14135"/>
                  </a:lnTo>
                  <a:cubicBezTo>
                    <a:pt x="6688" y="14256"/>
                    <a:pt x="7296" y="14287"/>
                    <a:pt x="7934" y="14226"/>
                  </a:cubicBezTo>
                  <a:lnTo>
                    <a:pt x="8329" y="14742"/>
                  </a:lnTo>
                  <a:lnTo>
                    <a:pt x="9454" y="14530"/>
                  </a:lnTo>
                  <a:lnTo>
                    <a:pt x="9636" y="13861"/>
                  </a:lnTo>
                  <a:cubicBezTo>
                    <a:pt x="10244" y="13648"/>
                    <a:pt x="10791" y="13375"/>
                    <a:pt x="11277" y="13040"/>
                  </a:cubicBezTo>
                  <a:lnTo>
                    <a:pt x="11885" y="13283"/>
                  </a:lnTo>
                  <a:lnTo>
                    <a:pt x="12736" y="12524"/>
                  </a:lnTo>
                  <a:lnTo>
                    <a:pt x="12584" y="11855"/>
                  </a:lnTo>
                  <a:cubicBezTo>
                    <a:pt x="12980" y="11399"/>
                    <a:pt x="13314" y="10882"/>
                    <a:pt x="13587" y="10335"/>
                  </a:cubicBezTo>
                  <a:lnTo>
                    <a:pt x="14226" y="10244"/>
                  </a:lnTo>
                  <a:lnTo>
                    <a:pt x="14590" y="9150"/>
                  </a:lnTo>
                  <a:lnTo>
                    <a:pt x="14135" y="8663"/>
                  </a:lnTo>
                  <a:cubicBezTo>
                    <a:pt x="14256" y="8055"/>
                    <a:pt x="14287" y="7448"/>
                    <a:pt x="14226" y="6809"/>
                  </a:cubicBezTo>
                  <a:close/>
                  <a:moveTo>
                    <a:pt x="7387" y="11125"/>
                  </a:moveTo>
                  <a:cubicBezTo>
                    <a:pt x="5320" y="11125"/>
                    <a:pt x="3618" y="9423"/>
                    <a:pt x="3618" y="7356"/>
                  </a:cubicBezTo>
                  <a:cubicBezTo>
                    <a:pt x="3618" y="5320"/>
                    <a:pt x="5320" y="3618"/>
                    <a:pt x="7387" y="3618"/>
                  </a:cubicBezTo>
                  <a:cubicBezTo>
                    <a:pt x="9423" y="3618"/>
                    <a:pt x="11125" y="5320"/>
                    <a:pt x="11125" y="7356"/>
                  </a:cubicBezTo>
                  <a:cubicBezTo>
                    <a:pt x="11125" y="9423"/>
                    <a:pt x="9423" y="11125"/>
                    <a:pt x="7387" y="1112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4242902" y="967702"/>
              <a:ext cx="287223" cy="287223"/>
            </a:xfrm>
            <a:custGeom>
              <a:avLst/>
              <a:gdLst/>
              <a:ahLst/>
              <a:cxnLst/>
              <a:rect l="l" t="t" r="r" b="b"/>
              <a:pathLst>
                <a:path w="4469" h="4469" fill="none" extrusionOk="0">
                  <a:moveTo>
                    <a:pt x="2250" y="4469"/>
                  </a:moveTo>
                  <a:cubicBezTo>
                    <a:pt x="1003" y="4469"/>
                    <a:pt x="0" y="3466"/>
                    <a:pt x="0" y="2219"/>
                  </a:cubicBezTo>
                  <a:cubicBezTo>
                    <a:pt x="0" y="1004"/>
                    <a:pt x="1003" y="0"/>
                    <a:pt x="2250" y="0"/>
                  </a:cubicBezTo>
                  <a:cubicBezTo>
                    <a:pt x="3466" y="0"/>
                    <a:pt x="4469" y="1004"/>
                    <a:pt x="4469" y="2219"/>
                  </a:cubicBezTo>
                  <a:cubicBezTo>
                    <a:pt x="4469" y="3466"/>
                    <a:pt x="3466" y="4469"/>
                    <a:pt x="2250" y="4469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40"/>
          <p:cNvSpPr/>
          <p:nvPr/>
        </p:nvSpPr>
        <p:spPr>
          <a:xfrm flipH="1">
            <a:off x="3348871" y="4755200"/>
            <a:ext cx="693132" cy="694353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1"/>
          <p:cNvSpPr/>
          <p:nvPr/>
        </p:nvSpPr>
        <p:spPr>
          <a:xfrm>
            <a:off x="-62400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1"/>
          <p:cNvSpPr/>
          <p:nvPr/>
        </p:nvSpPr>
        <p:spPr>
          <a:xfrm rot="-3075939">
            <a:off x="4301454" y="1956101"/>
            <a:ext cx="7570775" cy="4973281"/>
          </a:xfrm>
          <a:custGeom>
            <a:avLst/>
            <a:gdLst/>
            <a:ahLst/>
            <a:cxnLst/>
            <a:rect l="l" t="t" r="r" b="b"/>
            <a:pathLst>
              <a:path w="102546" h="67363" extrusionOk="0">
                <a:moveTo>
                  <a:pt x="0" y="1"/>
                </a:moveTo>
                <a:lnTo>
                  <a:pt x="0" y="67363"/>
                </a:lnTo>
                <a:lnTo>
                  <a:pt x="102546" y="67363"/>
                </a:lnTo>
                <a:cubicBezTo>
                  <a:pt x="102322" y="66357"/>
                  <a:pt x="98937" y="50201"/>
                  <a:pt x="91384" y="46414"/>
                </a:cubicBezTo>
                <a:cubicBezTo>
                  <a:pt x="83563" y="42503"/>
                  <a:pt x="70848" y="43341"/>
                  <a:pt x="57720" y="39576"/>
                </a:cubicBezTo>
                <a:cubicBezTo>
                  <a:pt x="44592" y="35799"/>
                  <a:pt x="41664" y="21978"/>
                  <a:pt x="33284" y="13174"/>
                </a:cubicBezTo>
                <a:cubicBezTo>
                  <a:pt x="24905" y="4381"/>
                  <a:pt x="17642" y="2984"/>
                  <a:pt x="8559" y="2425"/>
                </a:cubicBezTo>
                <a:cubicBezTo>
                  <a:pt x="4693" y="2180"/>
                  <a:pt x="2034" y="1129"/>
                  <a:pt x="0" y="1"/>
                </a:cubicBez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1"/>
          <p:cNvSpPr/>
          <p:nvPr/>
        </p:nvSpPr>
        <p:spPr>
          <a:xfrm rot="9103592" flipH="1">
            <a:off x="-736449" y="-1679977"/>
            <a:ext cx="7437770" cy="5089555"/>
          </a:xfrm>
          <a:custGeom>
            <a:avLst/>
            <a:gdLst/>
            <a:ahLst/>
            <a:cxnLst/>
            <a:rect l="l" t="t" r="r" b="b"/>
            <a:pathLst>
              <a:path w="92592" h="48936" extrusionOk="0">
                <a:moveTo>
                  <a:pt x="64841" y="1"/>
                </a:moveTo>
                <a:cubicBezTo>
                  <a:pt x="58884" y="1"/>
                  <a:pt x="53522" y="1916"/>
                  <a:pt x="50559" y="5316"/>
                </a:cubicBezTo>
                <a:cubicBezTo>
                  <a:pt x="45456" y="11168"/>
                  <a:pt x="45800" y="21411"/>
                  <a:pt x="40578" y="21411"/>
                </a:cubicBezTo>
                <a:cubicBezTo>
                  <a:pt x="40506" y="21411"/>
                  <a:pt x="40432" y="21409"/>
                  <a:pt x="40358" y="21405"/>
                </a:cubicBezTo>
                <a:cubicBezTo>
                  <a:pt x="36232" y="21194"/>
                  <a:pt x="34026" y="16844"/>
                  <a:pt x="29913" y="16844"/>
                </a:cubicBezTo>
                <a:cubicBezTo>
                  <a:pt x="28602" y="16844"/>
                  <a:pt x="27097" y="17286"/>
                  <a:pt x="25274" y="18444"/>
                </a:cubicBezTo>
                <a:cubicBezTo>
                  <a:pt x="17732" y="23249"/>
                  <a:pt x="21643" y="29740"/>
                  <a:pt x="21084" y="33830"/>
                </a:cubicBezTo>
                <a:cubicBezTo>
                  <a:pt x="20943" y="34861"/>
                  <a:pt x="20429" y="35229"/>
                  <a:pt x="19656" y="35229"/>
                </a:cubicBezTo>
                <a:cubicBezTo>
                  <a:pt x="17739" y="35229"/>
                  <a:pt x="14230" y="32968"/>
                  <a:pt x="10875" y="32968"/>
                </a:cubicBezTo>
                <a:cubicBezTo>
                  <a:pt x="10219" y="32968"/>
                  <a:pt x="9570" y="33054"/>
                  <a:pt x="8939" y="33260"/>
                </a:cubicBezTo>
                <a:cubicBezTo>
                  <a:pt x="3766" y="34958"/>
                  <a:pt x="1398" y="39763"/>
                  <a:pt x="1956" y="42578"/>
                </a:cubicBezTo>
                <a:cubicBezTo>
                  <a:pt x="2515" y="45405"/>
                  <a:pt x="1" y="48936"/>
                  <a:pt x="1" y="48936"/>
                </a:cubicBezTo>
                <a:lnTo>
                  <a:pt x="91195" y="48936"/>
                </a:lnTo>
                <a:cubicBezTo>
                  <a:pt x="91195" y="48936"/>
                  <a:pt x="92591" y="30578"/>
                  <a:pt x="90357" y="18299"/>
                </a:cubicBezTo>
                <a:cubicBezTo>
                  <a:pt x="90357" y="18299"/>
                  <a:pt x="88547" y="8702"/>
                  <a:pt x="78346" y="3339"/>
                </a:cubicBezTo>
                <a:cubicBezTo>
                  <a:pt x="74006" y="1055"/>
                  <a:pt x="69260" y="1"/>
                  <a:pt x="64841" y="1"/>
                </a:cubicBez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1"/>
          <p:cNvSpPr/>
          <p:nvPr/>
        </p:nvSpPr>
        <p:spPr>
          <a:xfrm rot="10800000">
            <a:off x="2140773" y="4666738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1"/>
          <p:cNvSpPr/>
          <p:nvPr/>
        </p:nvSpPr>
        <p:spPr>
          <a:xfrm rot="-7572997">
            <a:off x="9225983" y="3708212"/>
            <a:ext cx="451684" cy="451723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1"/>
          <p:cNvSpPr/>
          <p:nvPr/>
        </p:nvSpPr>
        <p:spPr>
          <a:xfrm rot="10800000" flipH="1">
            <a:off x="7463000" y="-417497"/>
            <a:ext cx="822888" cy="824337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41"/>
          <p:cNvGrpSpPr/>
          <p:nvPr/>
        </p:nvGrpSpPr>
        <p:grpSpPr>
          <a:xfrm rot="10800000" flipH="1">
            <a:off x="324724" y="-271330"/>
            <a:ext cx="1265051" cy="1265051"/>
            <a:chOff x="3912750" y="637550"/>
            <a:chExt cx="947533" cy="947533"/>
          </a:xfrm>
        </p:grpSpPr>
        <p:sp>
          <p:nvSpPr>
            <p:cNvPr id="578" name="Google Shape;578;p41"/>
            <p:cNvSpPr/>
            <p:nvPr/>
          </p:nvSpPr>
          <p:spPr>
            <a:xfrm>
              <a:off x="3912750" y="637550"/>
              <a:ext cx="947533" cy="947533"/>
            </a:xfrm>
            <a:custGeom>
              <a:avLst/>
              <a:gdLst/>
              <a:ahLst/>
              <a:cxnLst/>
              <a:rect l="l" t="t" r="r" b="b"/>
              <a:pathLst>
                <a:path w="14743" h="14743" fill="none" extrusionOk="0">
                  <a:moveTo>
                    <a:pt x="14226" y="6809"/>
                  </a:moveTo>
                  <a:lnTo>
                    <a:pt x="14742" y="6414"/>
                  </a:lnTo>
                  <a:lnTo>
                    <a:pt x="14530" y="5289"/>
                  </a:lnTo>
                  <a:lnTo>
                    <a:pt x="13861" y="5107"/>
                  </a:lnTo>
                  <a:cubicBezTo>
                    <a:pt x="13648" y="4499"/>
                    <a:pt x="13375" y="3952"/>
                    <a:pt x="13040" y="3466"/>
                  </a:cubicBezTo>
                  <a:lnTo>
                    <a:pt x="13283" y="2858"/>
                  </a:lnTo>
                  <a:lnTo>
                    <a:pt x="12524" y="2007"/>
                  </a:lnTo>
                  <a:lnTo>
                    <a:pt x="11855" y="2159"/>
                  </a:lnTo>
                  <a:cubicBezTo>
                    <a:pt x="11399" y="1764"/>
                    <a:pt x="10882" y="1429"/>
                    <a:pt x="10335" y="1156"/>
                  </a:cubicBezTo>
                  <a:lnTo>
                    <a:pt x="10244" y="517"/>
                  </a:lnTo>
                  <a:lnTo>
                    <a:pt x="9150" y="153"/>
                  </a:lnTo>
                  <a:lnTo>
                    <a:pt x="8663" y="609"/>
                  </a:lnTo>
                  <a:cubicBezTo>
                    <a:pt x="8055" y="487"/>
                    <a:pt x="7447" y="457"/>
                    <a:pt x="6809" y="517"/>
                  </a:cubicBezTo>
                  <a:lnTo>
                    <a:pt x="6414" y="1"/>
                  </a:lnTo>
                  <a:lnTo>
                    <a:pt x="5289" y="213"/>
                  </a:lnTo>
                  <a:lnTo>
                    <a:pt x="5107" y="882"/>
                  </a:lnTo>
                  <a:cubicBezTo>
                    <a:pt x="4499" y="1095"/>
                    <a:pt x="3952" y="1368"/>
                    <a:pt x="3466" y="1703"/>
                  </a:cubicBezTo>
                  <a:lnTo>
                    <a:pt x="2858" y="1460"/>
                  </a:lnTo>
                  <a:lnTo>
                    <a:pt x="2007" y="2219"/>
                  </a:lnTo>
                  <a:lnTo>
                    <a:pt x="2159" y="2888"/>
                  </a:lnTo>
                  <a:cubicBezTo>
                    <a:pt x="1763" y="3344"/>
                    <a:pt x="1429" y="3861"/>
                    <a:pt x="1156" y="4408"/>
                  </a:cubicBezTo>
                  <a:lnTo>
                    <a:pt x="517" y="4499"/>
                  </a:lnTo>
                  <a:lnTo>
                    <a:pt x="153" y="5593"/>
                  </a:lnTo>
                  <a:lnTo>
                    <a:pt x="608" y="6080"/>
                  </a:lnTo>
                  <a:cubicBezTo>
                    <a:pt x="487" y="6688"/>
                    <a:pt x="456" y="7296"/>
                    <a:pt x="517" y="7934"/>
                  </a:cubicBezTo>
                  <a:lnTo>
                    <a:pt x="1" y="8329"/>
                  </a:lnTo>
                  <a:lnTo>
                    <a:pt x="213" y="9454"/>
                  </a:lnTo>
                  <a:lnTo>
                    <a:pt x="882" y="9636"/>
                  </a:lnTo>
                  <a:cubicBezTo>
                    <a:pt x="1095" y="10244"/>
                    <a:pt x="1368" y="10791"/>
                    <a:pt x="1703" y="11277"/>
                  </a:cubicBezTo>
                  <a:lnTo>
                    <a:pt x="1460" y="11885"/>
                  </a:lnTo>
                  <a:lnTo>
                    <a:pt x="2219" y="12736"/>
                  </a:lnTo>
                  <a:lnTo>
                    <a:pt x="2888" y="12584"/>
                  </a:lnTo>
                  <a:cubicBezTo>
                    <a:pt x="3344" y="12980"/>
                    <a:pt x="3861" y="13314"/>
                    <a:pt x="4408" y="13587"/>
                  </a:cubicBezTo>
                  <a:lnTo>
                    <a:pt x="4499" y="14226"/>
                  </a:lnTo>
                  <a:lnTo>
                    <a:pt x="5593" y="14590"/>
                  </a:lnTo>
                  <a:lnTo>
                    <a:pt x="6080" y="14135"/>
                  </a:lnTo>
                  <a:cubicBezTo>
                    <a:pt x="6688" y="14256"/>
                    <a:pt x="7296" y="14287"/>
                    <a:pt x="7934" y="14226"/>
                  </a:cubicBezTo>
                  <a:lnTo>
                    <a:pt x="8329" y="14742"/>
                  </a:lnTo>
                  <a:lnTo>
                    <a:pt x="9454" y="14530"/>
                  </a:lnTo>
                  <a:lnTo>
                    <a:pt x="9636" y="13861"/>
                  </a:lnTo>
                  <a:cubicBezTo>
                    <a:pt x="10244" y="13648"/>
                    <a:pt x="10791" y="13375"/>
                    <a:pt x="11277" y="13040"/>
                  </a:cubicBezTo>
                  <a:lnTo>
                    <a:pt x="11885" y="13283"/>
                  </a:lnTo>
                  <a:lnTo>
                    <a:pt x="12736" y="12524"/>
                  </a:lnTo>
                  <a:lnTo>
                    <a:pt x="12584" y="11855"/>
                  </a:lnTo>
                  <a:cubicBezTo>
                    <a:pt x="12980" y="11399"/>
                    <a:pt x="13314" y="10882"/>
                    <a:pt x="13587" y="10335"/>
                  </a:cubicBezTo>
                  <a:lnTo>
                    <a:pt x="14226" y="10244"/>
                  </a:lnTo>
                  <a:lnTo>
                    <a:pt x="14590" y="9150"/>
                  </a:lnTo>
                  <a:lnTo>
                    <a:pt x="14135" y="8663"/>
                  </a:lnTo>
                  <a:cubicBezTo>
                    <a:pt x="14256" y="8055"/>
                    <a:pt x="14287" y="7448"/>
                    <a:pt x="14226" y="6809"/>
                  </a:cubicBezTo>
                  <a:close/>
                  <a:moveTo>
                    <a:pt x="7387" y="11125"/>
                  </a:moveTo>
                  <a:cubicBezTo>
                    <a:pt x="5320" y="11125"/>
                    <a:pt x="3618" y="9423"/>
                    <a:pt x="3618" y="7356"/>
                  </a:cubicBezTo>
                  <a:cubicBezTo>
                    <a:pt x="3618" y="5320"/>
                    <a:pt x="5320" y="3618"/>
                    <a:pt x="7387" y="3618"/>
                  </a:cubicBezTo>
                  <a:cubicBezTo>
                    <a:pt x="9423" y="3618"/>
                    <a:pt x="11125" y="5320"/>
                    <a:pt x="11125" y="7356"/>
                  </a:cubicBezTo>
                  <a:cubicBezTo>
                    <a:pt x="11125" y="9423"/>
                    <a:pt x="9423" y="11125"/>
                    <a:pt x="7387" y="1112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4242902" y="967702"/>
              <a:ext cx="287223" cy="287223"/>
            </a:xfrm>
            <a:custGeom>
              <a:avLst/>
              <a:gdLst/>
              <a:ahLst/>
              <a:cxnLst/>
              <a:rect l="l" t="t" r="r" b="b"/>
              <a:pathLst>
                <a:path w="4469" h="4469" fill="none" extrusionOk="0">
                  <a:moveTo>
                    <a:pt x="2250" y="4469"/>
                  </a:moveTo>
                  <a:cubicBezTo>
                    <a:pt x="1003" y="4469"/>
                    <a:pt x="0" y="3466"/>
                    <a:pt x="0" y="2219"/>
                  </a:cubicBezTo>
                  <a:cubicBezTo>
                    <a:pt x="0" y="1004"/>
                    <a:pt x="1003" y="0"/>
                    <a:pt x="2250" y="0"/>
                  </a:cubicBezTo>
                  <a:cubicBezTo>
                    <a:pt x="3466" y="0"/>
                    <a:pt x="4469" y="1004"/>
                    <a:pt x="4469" y="2219"/>
                  </a:cubicBezTo>
                  <a:cubicBezTo>
                    <a:pt x="4469" y="3466"/>
                    <a:pt x="3466" y="4469"/>
                    <a:pt x="2250" y="4469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41"/>
          <p:cNvSpPr/>
          <p:nvPr/>
        </p:nvSpPr>
        <p:spPr>
          <a:xfrm rot="1205794">
            <a:off x="7274479" y="3684239"/>
            <a:ext cx="1255248" cy="1255213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1"/>
          <p:cNvSpPr/>
          <p:nvPr/>
        </p:nvSpPr>
        <p:spPr>
          <a:xfrm rot="4432563">
            <a:off x="8298731" y="3767846"/>
            <a:ext cx="451679" cy="451718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1"/>
          <p:cNvSpPr/>
          <p:nvPr/>
        </p:nvSpPr>
        <p:spPr>
          <a:xfrm rot="10800000" flipH="1">
            <a:off x="-344463" y="4461962"/>
            <a:ext cx="1125652" cy="1127635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62400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-337540" y="1524375"/>
            <a:ext cx="7437684" cy="3930907"/>
          </a:xfrm>
          <a:custGeom>
            <a:avLst/>
            <a:gdLst/>
            <a:ahLst/>
            <a:cxnLst/>
            <a:rect l="l" t="t" r="r" b="b"/>
            <a:pathLst>
              <a:path w="92592" h="48936" extrusionOk="0">
                <a:moveTo>
                  <a:pt x="64841" y="1"/>
                </a:moveTo>
                <a:cubicBezTo>
                  <a:pt x="58884" y="1"/>
                  <a:pt x="53522" y="1916"/>
                  <a:pt x="50559" y="5316"/>
                </a:cubicBezTo>
                <a:cubicBezTo>
                  <a:pt x="45456" y="11168"/>
                  <a:pt x="45800" y="21411"/>
                  <a:pt x="40578" y="21411"/>
                </a:cubicBezTo>
                <a:cubicBezTo>
                  <a:pt x="40506" y="21411"/>
                  <a:pt x="40432" y="21409"/>
                  <a:pt x="40358" y="21405"/>
                </a:cubicBezTo>
                <a:cubicBezTo>
                  <a:pt x="36232" y="21194"/>
                  <a:pt x="34026" y="16844"/>
                  <a:pt x="29913" y="16844"/>
                </a:cubicBezTo>
                <a:cubicBezTo>
                  <a:pt x="28602" y="16844"/>
                  <a:pt x="27097" y="17286"/>
                  <a:pt x="25274" y="18444"/>
                </a:cubicBezTo>
                <a:cubicBezTo>
                  <a:pt x="17732" y="23249"/>
                  <a:pt x="21643" y="29740"/>
                  <a:pt x="21084" y="33830"/>
                </a:cubicBezTo>
                <a:cubicBezTo>
                  <a:pt x="20943" y="34861"/>
                  <a:pt x="20429" y="35229"/>
                  <a:pt x="19656" y="35229"/>
                </a:cubicBezTo>
                <a:cubicBezTo>
                  <a:pt x="17739" y="35229"/>
                  <a:pt x="14230" y="32968"/>
                  <a:pt x="10875" y="32968"/>
                </a:cubicBezTo>
                <a:cubicBezTo>
                  <a:pt x="10219" y="32968"/>
                  <a:pt x="9570" y="33054"/>
                  <a:pt x="8939" y="33260"/>
                </a:cubicBezTo>
                <a:cubicBezTo>
                  <a:pt x="3766" y="34958"/>
                  <a:pt x="1398" y="39763"/>
                  <a:pt x="1956" y="42578"/>
                </a:cubicBezTo>
                <a:cubicBezTo>
                  <a:pt x="2515" y="45405"/>
                  <a:pt x="1" y="48936"/>
                  <a:pt x="1" y="48936"/>
                </a:cubicBezTo>
                <a:lnTo>
                  <a:pt x="91195" y="48936"/>
                </a:lnTo>
                <a:cubicBezTo>
                  <a:pt x="91195" y="48936"/>
                  <a:pt x="92591" y="30578"/>
                  <a:pt x="90357" y="18299"/>
                </a:cubicBezTo>
                <a:cubicBezTo>
                  <a:pt x="90357" y="18299"/>
                  <a:pt x="88547" y="8702"/>
                  <a:pt x="78346" y="3339"/>
                </a:cubicBezTo>
                <a:cubicBezTo>
                  <a:pt x="74006" y="1055"/>
                  <a:pt x="69260" y="1"/>
                  <a:pt x="64841" y="1"/>
                </a:cubicBez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146900" y="3068936"/>
            <a:ext cx="6850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3140400" y="925223"/>
            <a:ext cx="2863200" cy="170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693800" y="3823464"/>
            <a:ext cx="57564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6852570" y="4244879"/>
            <a:ext cx="1144520" cy="1145687"/>
          </a:xfrm>
          <a:custGeom>
            <a:avLst/>
            <a:gdLst/>
            <a:ahLst/>
            <a:cxnLst/>
            <a:rect l="l" t="t" r="r" b="b"/>
            <a:pathLst>
              <a:path w="29424" h="29454" fill="none" extrusionOk="0">
                <a:moveTo>
                  <a:pt x="18967" y="2371"/>
                </a:moveTo>
                <a:cubicBezTo>
                  <a:pt x="25806" y="4742"/>
                  <a:pt x="29423" y="12189"/>
                  <a:pt x="27083" y="18998"/>
                </a:cubicBezTo>
                <a:cubicBezTo>
                  <a:pt x="24712" y="25837"/>
                  <a:pt x="17265" y="29454"/>
                  <a:pt x="10426" y="27113"/>
                </a:cubicBezTo>
                <a:cubicBezTo>
                  <a:pt x="3617" y="24743"/>
                  <a:pt x="0" y="17296"/>
                  <a:pt x="2341" y="10457"/>
                </a:cubicBezTo>
                <a:cubicBezTo>
                  <a:pt x="4711" y="3648"/>
                  <a:pt x="12158" y="1"/>
                  <a:pt x="18967" y="2371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0" y="80779"/>
            <a:ext cx="392554" cy="393759"/>
          </a:xfrm>
          <a:custGeom>
            <a:avLst/>
            <a:gdLst/>
            <a:ahLst/>
            <a:cxnLst/>
            <a:rect l="l" t="t" r="r" b="b"/>
            <a:pathLst>
              <a:path w="10092" h="10123" fill="none" extrusionOk="0">
                <a:moveTo>
                  <a:pt x="10092" y="5077"/>
                </a:moveTo>
                <a:cubicBezTo>
                  <a:pt x="10092" y="2280"/>
                  <a:pt x="7843" y="1"/>
                  <a:pt x="5046" y="1"/>
                </a:cubicBezTo>
                <a:cubicBezTo>
                  <a:pt x="2250" y="1"/>
                  <a:pt x="1" y="2280"/>
                  <a:pt x="1" y="5077"/>
                </a:cubicBezTo>
                <a:cubicBezTo>
                  <a:pt x="1" y="7843"/>
                  <a:pt x="2250" y="10122"/>
                  <a:pt x="5046" y="10122"/>
                </a:cubicBezTo>
                <a:cubicBezTo>
                  <a:pt x="7843" y="10122"/>
                  <a:pt x="10092" y="7843"/>
                  <a:pt x="10092" y="5077"/>
                </a:cubicBezTo>
                <a:close/>
              </a:path>
            </a:pathLst>
          </a:custGeom>
          <a:noFill/>
          <a:ln w="455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6648473" y="-122721"/>
            <a:ext cx="451678" cy="451717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2540620" y="-719259"/>
            <a:ext cx="1144520" cy="1145687"/>
          </a:xfrm>
          <a:custGeom>
            <a:avLst/>
            <a:gdLst/>
            <a:ahLst/>
            <a:cxnLst/>
            <a:rect l="l" t="t" r="r" b="b"/>
            <a:pathLst>
              <a:path w="29424" h="29454" fill="none" extrusionOk="0">
                <a:moveTo>
                  <a:pt x="18967" y="2371"/>
                </a:moveTo>
                <a:cubicBezTo>
                  <a:pt x="25806" y="4742"/>
                  <a:pt x="29423" y="12189"/>
                  <a:pt x="27083" y="18998"/>
                </a:cubicBezTo>
                <a:cubicBezTo>
                  <a:pt x="24712" y="25837"/>
                  <a:pt x="17265" y="29454"/>
                  <a:pt x="10426" y="27113"/>
                </a:cubicBezTo>
                <a:cubicBezTo>
                  <a:pt x="3617" y="24743"/>
                  <a:pt x="0" y="17296"/>
                  <a:pt x="2341" y="10457"/>
                </a:cubicBezTo>
                <a:cubicBezTo>
                  <a:pt x="4711" y="3648"/>
                  <a:pt x="12158" y="1"/>
                  <a:pt x="18967" y="2371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-813290" y="4749729"/>
            <a:ext cx="392554" cy="393759"/>
          </a:xfrm>
          <a:custGeom>
            <a:avLst/>
            <a:gdLst/>
            <a:ahLst/>
            <a:cxnLst/>
            <a:rect l="l" t="t" r="r" b="b"/>
            <a:pathLst>
              <a:path w="10092" h="10123" fill="none" extrusionOk="0">
                <a:moveTo>
                  <a:pt x="10092" y="5077"/>
                </a:moveTo>
                <a:cubicBezTo>
                  <a:pt x="10092" y="2280"/>
                  <a:pt x="7843" y="1"/>
                  <a:pt x="5046" y="1"/>
                </a:cubicBezTo>
                <a:cubicBezTo>
                  <a:pt x="2250" y="1"/>
                  <a:pt x="1" y="2280"/>
                  <a:pt x="1" y="5077"/>
                </a:cubicBezTo>
                <a:cubicBezTo>
                  <a:pt x="1" y="7843"/>
                  <a:pt x="2250" y="10122"/>
                  <a:pt x="5046" y="10122"/>
                </a:cubicBezTo>
                <a:cubicBezTo>
                  <a:pt x="7843" y="10122"/>
                  <a:pt x="10092" y="7843"/>
                  <a:pt x="10092" y="5077"/>
                </a:cubicBezTo>
                <a:close/>
              </a:path>
            </a:pathLst>
          </a:custGeom>
          <a:noFill/>
          <a:ln w="455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-131739" y="3823471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9725" y="1873600"/>
            <a:ext cx="693132" cy="694353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>
            <a:off x="7544274" y="1469732"/>
            <a:ext cx="1265051" cy="1265051"/>
            <a:chOff x="3912750" y="637550"/>
            <a:chExt cx="947533" cy="947533"/>
          </a:xfrm>
        </p:grpSpPr>
        <p:sp>
          <p:nvSpPr>
            <p:cNvPr id="36" name="Google Shape;36;p3"/>
            <p:cNvSpPr/>
            <p:nvPr/>
          </p:nvSpPr>
          <p:spPr>
            <a:xfrm>
              <a:off x="3912750" y="637550"/>
              <a:ext cx="947533" cy="947533"/>
            </a:xfrm>
            <a:custGeom>
              <a:avLst/>
              <a:gdLst/>
              <a:ahLst/>
              <a:cxnLst/>
              <a:rect l="l" t="t" r="r" b="b"/>
              <a:pathLst>
                <a:path w="14743" h="14743" fill="none" extrusionOk="0">
                  <a:moveTo>
                    <a:pt x="14226" y="6809"/>
                  </a:moveTo>
                  <a:lnTo>
                    <a:pt x="14742" y="6414"/>
                  </a:lnTo>
                  <a:lnTo>
                    <a:pt x="14530" y="5289"/>
                  </a:lnTo>
                  <a:lnTo>
                    <a:pt x="13861" y="5107"/>
                  </a:lnTo>
                  <a:cubicBezTo>
                    <a:pt x="13648" y="4499"/>
                    <a:pt x="13375" y="3952"/>
                    <a:pt x="13040" y="3466"/>
                  </a:cubicBezTo>
                  <a:lnTo>
                    <a:pt x="13283" y="2858"/>
                  </a:lnTo>
                  <a:lnTo>
                    <a:pt x="12524" y="2007"/>
                  </a:lnTo>
                  <a:lnTo>
                    <a:pt x="11855" y="2159"/>
                  </a:lnTo>
                  <a:cubicBezTo>
                    <a:pt x="11399" y="1764"/>
                    <a:pt x="10882" y="1429"/>
                    <a:pt x="10335" y="1156"/>
                  </a:cubicBezTo>
                  <a:lnTo>
                    <a:pt x="10244" y="517"/>
                  </a:lnTo>
                  <a:lnTo>
                    <a:pt x="9150" y="153"/>
                  </a:lnTo>
                  <a:lnTo>
                    <a:pt x="8663" y="609"/>
                  </a:lnTo>
                  <a:cubicBezTo>
                    <a:pt x="8055" y="487"/>
                    <a:pt x="7447" y="457"/>
                    <a:pt x="6809" y="517"/>
                  </a:cubicBezTo>
                  <a:lnTo>
                    <a:pt x="6414" y="1"/>
                  </a:lnTo>
                  <a:lnTo>
                    <a:pt x="5289" y="213"/>
                  </a:lnTo>
                  <a:lnTo>
                    <a:pt x="5107" y="882"/>
                  </a:lnTo>
                  <a:cubicBezTo>
                    <a:pt x="4499" y="1095"/>
                    <a:pt x="3952" y="1368"/>
                    <a:pt x="3466" y="1703"/>
                  </a:cubicBezTo>
                  <a:lnTo>
                    <a:pt x="2858" y="1460"/>
                  </a:lnTo>
                  <a:lnTo>
                    <a:pt x="2007" y="2219"/>
                  </a:lnTo>
                  <a:lnTo>
                    <a:pt x="2159" y="2888"/>
                  </a:lnTo>
                  <a:cubicBezTo>
                    <a:pt x="1763" y="3344"/>
                    <a:pt x="1429" y="3861"/>
                    <a:pt x="1156" y="4408"/>
                  </a:cubicBezTo>
                  <a:lnTo>
                    <a:pt x="517" y="4499"/>
                  </a:lnTo>
                  <a:lnTo>
                    <a:pt x="153" y="5593"/>
                  </a:lnTo>
                  <a:lnTo>
                    <a:pt x="608" y="6080"/>
                  </a:lnTo>
                  <a:cubicBezTo>
                    <a:pt x="487" y="6688"/>
                    <a:pt x="456" y="7296"/>
                    <a:pt x="517" y="7934"/>
                  </a:cubicBezTo>
                  <a:lnTo>
                    <a:pt x="1" y="8329"/>
                  </a:lnTo>
                  <a:lnTo>
                    <a:pt x="213" y="9454"/>
                  </a:lnTo>
                  <a:lnTo>
                    <a:pt x="882" y="9636"/>
                  </a:lnTo>
                  <a:cubicBezTo>
                    <a:pt x="1095" y="10244"/>
                    <a:pt x="1368" y="10791"/>
                    <a:pt x="1703" y="11277"/>
                  </a:cubicBezTo>
                  <a:lnTo>
                    <a:pt x="1460" y="11885"/>
                  </a:lnTo>
                  <a:lnTo>
                    <a:pt x="2219" y="12736"/>
                  </a:lnTo>
                  <a:lnTo>
                    <a:pt x="2888" y="12584"/>
                  </a:lnTo>
                  <a:cubicBezTo>
                    <a:pt x="3344" y="12980"/>
                    <a:pt x="3861" y="13314"/>
                    <a:pt x="4408" y="13587"/>
                  </a:cubicBezTo>
                  <a:lnTo>
                    <a:pt x="4499" y="14226"/>
                  </a:lnTo>
                  <a:lnTo>
                    <a:pt x="5593" y="14590"/>
                  </a:lnTo>
                  <a:lnTo>
                    <a:pt x="6080" y="14135"/>
                  </a:lnTo>
                  <a:cubicBezTo>
                    <a:pt x="6688" y="14256"/>
                    <a:pt x="7296" y="14287"/>
                    <a:pt x="7934" y="14226"/>
                  </a:cubicBezTo>
                  <a:lnTo>
                    <a:pt x="8329" y="14742"/>
                  </a:lnTo>
                  <a:lnTo>
                    <a:pt x="9454" y="14530"/>
                  </a:lnTo>
                  <a:lnTo>
                    <a:pt x="9636" y="13861"/>
                  </a:lnTo>
                  <a:cubicBezTo>
                    <a:pt x="10244" y="13648"/>
                    <a:pt x="10791" y="13375"/>
                    <a:pt x="11277" y="13040"/>
                  </a:cubicBezTo>
                  <a:lnTo>
                    <a:pt x="11885" y="13283"/>
                  </a:lnTo>
                  <a:lnTo>
                    <a:pt x="12736" y="12524"/>
                  </a:lnTo>
                  <a:lnTo>
                    <a:pt x="12584" y="11855"/>
                  </a:lnTo>
                  <a:cubicBezTo>
                    <a:pt x="12980" y="11399"/>
                    <a:pt x="13314" y="10882"/>
                    <a:pt x="13587" y="10335"/>
                  </a:cubicBezTo>
                  <a:lnTo>
                    <a:pt x="14226" y="10244"/>
                  </a:lnTo>
                  <a:lnTo>
                    <a:pt x="14590" y="9150"/>
                  </a:lnTo>
                  <a:lnTo>
                    <a:pt x="14135" y="8663"/>
                  </a:lnTo>
                  <a:cubicBezTo>
                    <a:pt x="14256" y="8055"/>
                    <a:pt x="14287" y="7448"/>
                    <a:pt x="14226" y="6809"/>
                  </a:cubicBezTo>
                  <a:close/>
                  <a:moveTo>
                    <a:pt x="7387" y="11125"/>
                  </a:moveTo>
                  <a:cubicBezTo>
                    <a:pt x="5320" y="11125"/>
                    <a:pt x="3618" y="9423"/>
                    <a:pt x="3618" y="7356"/>
                  </a:cubicBezTo>
                  <a:cubicBezTo>
                    <a:pt x="3618" y="5320"/>
                    <a:pt x="5320" y="3618"/>
                    <a:pt x="7387" y="3618"/>
                  </a:cubicBezTo>
                  <a:cubicBezTo>
                    <a:pt x="9423" y="3618"/>
                    <a:pt x="11125" y="5320"/>
                    <a:pt x="11125" y="7356"/>
                  </a:cubicBezTo>
                  <a:cubicBezTo>
                    <a:pt x="11125" y="9423"/>
                    <a:pt x="9423" y="11125"/>
                    <a:pt x="7387" y="1112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242902" y="967702"/>
              <a:ext cx="287223" cy="287223"/>
            </a:xfrm>
            <a:custGeom>
              <a:avLst/>
              <a:gdLst/>
              <a:ahLst/>
              <a:cxnLst/>
              <a:rect l="l" t="t" r="r" b="b"/>
              <a:pathLst>
                <a:path w="4469" h="4469" fill="none" extrusionOk="0">
                  <a:moveTo>
                    <a:pt x="2250" y="4469"/>
                  </a:moveTo>
                  <a:cubicBezTo>
                    <a:pt x="1003" y="4469"/>
                    <a:pt x="0" y="3466"/>
                    <a:pt x="0" y="2219"/>
                  </a:cubicBezTo>
                  <a:cubicBezTo>
                    <a:pt x="0" y="1004"/>
                    <a:pt x="1003" y="0"/>
                    <a:pt x="2250" y="0"/>
                  </a:cubicBezTo>
                  <a:cubicBezTo>
                    <a:pt x="3466" y="0"/>
                    <a:pt x="4469" y="1004"/>
                    <a:pt x="4469" y="2219"/>
                  </a:cubicBezTo>
                  <a:cubicBezTo>
                    <a:pt x="4469" y="3466"/>
                    <a:pt x="3466" y="4469"/>
                    <a:pt x="2250" y="4469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-62400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 rot="10800000">
            <a:off x="1812164" y="-192224"/>
            <a:ext cx="7570971" cy="4973410"/>
          </a:xfrm>
          <a:custGeom>
            <a:avLst/>
            <a:gdLst/>
            <a:ahLst/>
            <a:cxnLst/>
            <a:rect l="l" t="t" r="r" b="b"/>
            <a:pathLst>
              <a:path w="102546" h="67363" extrusionOk="0">
                <a:moveTo>
                  <a:pt x="0" y="1"/>
                </a:moveTo>
                <a:lnTo>
                  <a:pt x="0" y="67363"/>
                </a:lnTo>
                <a:lnTo>
                  <a:pt x="102546" y="67363"/>
                </a:lnTo>
                <a:cubicBezTo>
                  <a:pt x="102322" y="66357"/>
                  <a:pt x="98937" y="50201"/>
                  <a:pt x="91384" y="46414"/>
                </a:cubicBezTo>
                <a:cubicBezTo>
                  <a:pt x="83563" y="42503"/>
                  <a:pt x="70848" y="43341"/>
                  <a:pt x="57720" y="39576"/>
                </a:cubicBezTo>
                <a:cubicBezTo>
                  <a:pt x="44592" y="35799"/>
                  <a:pt x="41664" y="21978"/>
                  <a:pt x="33284" y="13174"/>
                </a:cubicBezTo>
                <a:cubicBezTo>
                  <a:pt x="24905" y="4381"/>
                  <a:pt x="17642" y="2984"/>
                  <a:pt x="8559" y="2425"/>
                </a:cubicBezTo>
                <a:cubicBezTo>
                  <a:pt x="4693" y="2180"/>
                  <a:pt x="2034" y="1129"/>
                  <a:pt x="0" y="1"/>
                </a:cubicBez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1023850" y="2849850"/>
            <a:ext cx="17577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3441375" y="2849850"/>
            <a:ext cx="17577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1023850" y="3201100"/>
            <a:ext cx="1757700" cy="9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>
            <a:off x="3441375" y="3201100"/>
            <a:ext cx="1757700" cy="9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713225" y="657995"/>
            <a:ext cx="7717500" cy="36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8148720" y="4532904"/>
            <a:ext cx="1144520" cy="1145687"/>
          </a:xfrm>
          <a:custGeom>
            <a:avLst/>
            <a:gdLst/>
            <a:ahLst/>
            <a:cxnLst/>
            <a:rect l="l" t="t" r="r" b="b"/>
            <a:pathLst>
              <a:path w="29424" h="29454" fill="none" extrusionOk="0">
                <a:moveTo>
                  <a:pt x="18967" y="2371"/>
                </a:moveTo>
                <a:cubicBezTo>
                  <a:pt x="25806" y="4742"/>
                  <a:pt x="29423" y="12189"/>
                  <a:pt x="27083" y="18998"/>
                </a:cubicBezTo>
                <a:cubicBezTo>
                  <a:pt x="24712" y="25837"/>
                  <a:pt x="17265" y="29454"/>
                  <a:pt x="10426" y="27113"/>
                </a:cubicBezTo>
                <a:cubicBezTo>
                  <a:pt x="3617" y="24743"/>
                  <a:pt x="0" y="17296"/>
                  <a:pt x="2341" y="10457"/>
                </a:cubicBezTo>
                <a:cubicBezTo>
                  <a:pt x="4711" y="3648"/>
                  <a:pt x="12158" y="1"/>
                  <a:pt x="18967" y="2371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1023860" y="-295946"/>
            <a:ext cx="392554" cy="393759"/>
          </a:xfrm>
          <a:custGeom>
            <a:avLst/>
            <a:gdLst/>
            <a:ahLst/>
            <a:cxnLst/>
            <a:rect l="l" t="t" r="r" b="b"/>
            <a:pathLst>
              <a:path w="10092" h="10123" fill="none" extrusionOk="0">
                <a:moveTo>
                  <a:pt x="10092" y="5077"/>
                </a:moveTo>
                <a:cubicBezTo>
                  <a:pt x="10092" y="2280"/>
                  <a:pt x="7843" y="1"/>
                  <a:pt x="5046" y="1"/>
                </a:cubicBezTo>
                <a:cubicBezTo>
                  <a:pt x="2250" y="1"/>
                  <a:pt x="1" y="2280"/>
                  <a:pt x="1" y="5077"/>
                </a:cubicBezTo>
                <a:cubicBezTo>
                  <a:pt x="1" y="7843"/>
                  <a:pt x="2250" y="10122"/>
                  <a:pt x="5046" y="10122"/>
                </a:cubicBezTo>
                <a:cubicBezTo>
                  <a:pt x="7843" y="10122"/>
                  <a:pt x="10092" y="7843"/>
                  <a:pt x="10092" y="5077"/>
                </a:cubicBezTo>
                <a:close/>
              </a:path>
            </a:pathLst>
          </a:custGeom>
          <a:noFill/>
          <a:ln w="455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8495148" y="206279"/>
            <a:ext cx="451678" cy="451717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-813290" y="4749729"/>
            <a:ext cx="392554" cy="393759"/>
          </a:xfrm>
          <a:custGeom>
            <a:avLst/>
            <a:gdLst/>
            <a:ahLst/>
            <a:cxnLst/>
            <a:rect l="l" t="t" r="r" b="b"/>
            <a:pathLst>
              <a:path w="10092" h="10123" fill="none" extrusionOk="0">
                <a:moveTo>
                  <a:pt x="10092" y="5077"/>
                </a:moveTo>
                <a:cubicBezTo>
                  <a:pt x="10092" y="2280"/>
                  <a:pt x="7843" y="1"/>
                  <a:pt x="5046" y="1"/>
                </a:cubicBezTo>
                <a:cubicBezTo>
                  <a:pt x="2250" y="1"/>
                  <a:pt x="1" y="2280"/>
                  <a:pt x="1" y="5077"/>
                </a:cubicBezTo>
                <a:cubicBezTo>
                  <a:pt x="1" y="7843"/>
                  <a:pt x="2250" y="10122"/>
                  <a:pt x="5046" y="10122"/>
                </a:cubicBezTo>
                <a:cubicBezTo>
                  <a:pt x="7843" y="10122"/>
                  <a:pt x="10092" y="7843"/>
                  <a:pt x="10092" y="5077"/>
                </a:cubicBezTo>
                <a:close/>
              </a:path>
            </a:pathLst>
          </a:custGeom>
          <a:noFill/>
          <a:ln w="455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-694314" y="4049796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-329100" y="1021000"/>
            <a:ext cx="693132" cy="694353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5"/>
          <p:cNvGrpSpPr/>
          <p:nvPr/>
        </p:nvGrpSpPr>
        <p:grpSpPr>
          <a:xfrm>
            <a:off x="4561024" y="4749732"/>
            <a:ext cx="1265051" cy="1265051"/>
            <a:chOff x="3912750" y="637550"/>
            <a:chExt cx="947533" cy="947533"/>
          </a:xfrm>
        </p:grpSpPr>
        <p:sp>
          <p:nvSpPr>
            <p:cNvPr id="67" name="Google Shape;67;p5"/>
            <p:cNvSpPr/>
            <p:nvPr/>
          </p:nvSpPr>
          <p:spPr>
            <a:xfrm>
              <a:off x="3912750" y="637550"/>
              <a:ext cx="947533" cy="947533"/>
            </a:xfrm>
            <a:custGeom>
              <a:avLst/>
              <a:gdLst/>
              <a:ahLst/>
              <a:cxnLst/>
              <a:rect l="l" t="t" r="r" b="b"/>
              <a:pathLst>
                <a:path w="14743" h="14743" fill="none" extrusionOk="0">
                  <a:moveTo>
                    <a:pt x="14226" y="6809"/>
                  </a:moveTo>
                  <a:lnTo>
                    <a:pt x="14742" y="6414"/>
                  </a:lnTo>
                  <a:lnTo>
                    <a:pt x="14530" y="5289"/>
                  </a:lnTo>
                  <a:lnTo>
                    <a:pt x="13861" y="5107"/>
                  </a:lnTo>
                  <a:cubicBezTo>
                    <a:pt x="13648" y="4499"/>
                    <a:pt x="13375" y="3952"/>
                    <a:pt x="13040" y="3466"/>
                  </a:cubicBezTo>
                  <a:lnTo>
                    <a:pt x="13283" y="2858"/>
                  </a:lnTo>
                  <a:lnTo>
                    <a:pt x="12524" y="2007"/>
                  </a:lnTo>
                  <a:lnTo>
                    <a:pt x="11855" y="2159"/>
                  </a:lnTo>
                  <a:cubicBezTo>
                    <a:pt x="11399" y="1764"/>
                    <a:pt x="10882" y="1429"/>
                    <a:pt x="10335" y="1156"/>
                  </a:cubicBezTo>
                  <a:lnTo>
                    <a:pt x="10244" y="517"/>
                  </a:lnTo>
                  <a:lnTo>
                    <a:pt x="9150" y="153"/>
                  </a:lnTo>
                  <a:lnTo>
                    <a:pt x="8663" y="609"/>
                  </a:lnTo>
                  <a:cubicBezTo>
                    <a:pt x="8055" y="487"/>
                    <a:pt x="7447" y="457"/>
                    <a:pt x="6809" y="517"/>
                  </a:cubicBezTo>
                  <a:lnTo>
                    <a:pt x="6414" y="1"/>
                  </a:lnTo>
                  <a:lnTo>
                    <a:pt x="5289" y="213"/>
                  </a:lnTo>
                  <a:lnTo>
                    <a:pt x="5107" y="882"/>
                  </a:lnTo>
                  <a:cubicBezTo>
                    <a:pt x="4499" y="1095"/>
                    <a:pt x="3952" y="1368"/>
                    <a:pt x="3466" y="1703"/>
                  </a:cubicBezTo>
                  <a:lnTo>
                    <a:pt x="2858" y="1460"/>
                  </a:lnTo>
                  <a:lnTo>
                    <a:pt x="2007" y="2219"/>
                  </a:lnTo>
                  <a:lnTo>
                    <a:pt x="2159" y="2888"/>
                  </a:lnTo>
                  <a:cubicBezTo>
                    <a:pt x="1763" y="3344"/>
                    <a:pt x="1429" y="3861"/>
                    <a:pt x="1156" y="4408"/>
                  </a:cubicBezTo>
                  <a:lnTo>
                    <a:pt x="517" y="4499"/>
                  </a:lnTo>
                  <a:lnTo>
                    <a:pt x="153" y="5593"/>
                  </a:lnTo>
                  <a:lnTo>
                    <a:pt x="608" y="6080"/>
                  </a:lnTo>
                  <a:cubicBezTo>
                    <a:pt x="487" y="6688"/>
                    <a:pt x="456" y="7296"/>
                    <a:pt x="517" y="7934"/>
                  </a:cubicBezTo>
                  <a:lnTo>
                    <a:pt x="1" y="8329"/>
                  </a:lnTo>
                  <a:lnTo>
                    <a:pt x="213" y="9454"/>
                  </a:lnTo>
                  <a:lnTo>
                    <a:pt x="882" y="9636"/>
                  </a:lnTo>
                  <a:cubicBezTo>
                    <a:pt x="1095" y="10244"/>
                    <a:pt x="1368" y="10791"/>
                    <a:pt x="1703" y="11277"/>
                  </a:cubicBezTo>
                  <a:lnTo>
                    <a:pt x="1460" y="11885"/>
                  </a:lnTo>
                  <a:lnTo>
                    <a:pt x="2219" y="12736"/>
                  </a:lnTo>
                  <a:lnTo>
                    <a:pt x="2888" y="12584"/>
                  </a:lnTo>
                  <a:cubicBezTo>
                    <a:pt x="3344" y="12980"/>
                    <a:pt x="3861" y="13314"/>
                    <a:pt x="4408" y="13587"/>
                  </a:cubicBezTo>
                  <a:lnTo>
                    <a:pt x="4499" y="14226"/>
                  </a:lnTo>
                  <a:lnTo>
                    <a:pt x="5593" y="14590"/>
                  </a:lnTo>
                  <a:lnTo>
                    <a:pt x="6080" y="14135"/>
                  </a:lnTo>
                  <a:cubicBezTo>
                    <a:pt x="6688" y="14256"/>
                    <a:pt x="7296" y="14287"/>
                    <a:pt x="7934" y="14226"/>
                  </a:cubicBezTo>
                  <a:lnTo>
                    <a:pt x="8329" y="14742"/>
                  </a:lnTo>
                  <a:lnTo>
                    <a:pt x="9454" y="14530"/>
                  </a:lnTo>
                  <a:lnTo>
                    <a:pt x="9636" y="13861"/>
                  </a:lnTo>
                  <a:cubicBezTo>
                    <a:pt x="10244" y="13648"/>
                    <a:pt x="10791" y="13375"/>
                    <a:pt x="11277" y="13040"/>
                  </a:cubicBezTo>
                  <a:lnTo>
                    <a:pt x="11885" y="13283"/>
                  </a:lnTo>
                  <a:lnTo>
                    <a:pt x="12736" y="12524"/>
                  </a:lnTo>
                  <a:lnTo>
                    <a:pt x="12584" y="11855"/>
                  </a:lnTo>
                  <a:cubicBezTo>
                    <a:pt x="12980" y="11399"/>
                    <a:pt x="13314" y="10882"/>
                    <a:pt x="13587" y="10335"/>
                  </a:cubicBezTo>
                  <a:lnTo>
                    <a:pt x="14226" y="10244"/>
                  </a:lnTo>
                  <a:lnTo>
                    <a:pt x="14590" y="9150"/>
                  </a:lnTo>
                  <a:lnTo>
                    <a:pt x="14135" y="8663"/>
                  </a:lnTo>
                  <a:cubicBezTo>
                    <a:pt x="14256" y="8055"/>
                    <a:pt x="14287" y="7448"/>
                    <a:pt x="14226" y="6809"/>
                  </a:cubicBezTo>
                  <a:close/>
                  <a:moveTo>
                    <a:pt x="7387" y="11125"/>
                  </a:moveTo>
                  <a:cubicBezTo>
                    <a:pt x="5320" y="11125"/>
                    <a:pt x="3618" y="9423"/>
                    <a:pt x="3618" y="7356"/>
                  </a:cubicBezTo>
                  <a:cubicBezTo>
                    <a:pt x="3618" y="5320"/>
                    <a:pt x="5320" y="3618"/>
                    <a:pt x="7387" y="3618"/>
                  </a:cubicBezTo>
                  <a:cubicBezTo>
                    <a:pt x="9423" y="3618"/>
                    <a:pt x="11125" y="5320"/>
                    <a:pt x="11125" y="7356"/>
                  </a:cubicBezTo>
                  <a:cubicBezTo>
                    <a:pt x="11125" y="9423"/>
                    <a:pt x="9423" y="11125"/>
                    <a:pt x="7387" y="1112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4242902" y="967702"/>
              <a:ext cx="287223" cy="287223"/>
            </a:xfrm>
            <a:custGeom>
              <a:avLst/>
              <a:gdLst/>
              <a:ahLst/>
              <a:cxnLst/>
              <a:rect l="l" t="t" r="r" b="b"/>
              <a:pathLst>
                <a:path w="4469" h="4469" fill="none" extrusionOk="0">
                  <a:moveTo>
                    <a:pt x="2250" y="4469"/>
                  </a:moveTo>
                  <a:cubicBezTo>
                    <a:pt x="1003" y="4469"/>
                    <a:pt x="0" y="3466"/>
                    <a:pt x="0" y="2219"/>
                  </a:cubicBezTo>
                  <a:cubicBezTo>
                    <a:pt x="0" y="1004"/>
                    <a:pt x="1003" y="0"/>
                    <a:pt x="2250" y="0"/>
                  </a:cubicBezTo>
                  <a:cubicBezTo>
                    <a:pt x="3466" y="0"/>
                    <a:pt x="4469" y="1004"/>
                    <a:pt x="4469" y="2219"/>
                  </a:cubicBezTo>
                  <a:cubicBezTo>
                    <a:pt x="4469" y="3466"/>
                    <a:pt x="3466" y="4469"/>
                    <a:pt x="2250" y="4469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/>
          <p:nvPr/>
        </p:nvSpPr>
        <p:spPr>
          <a:xfrm>
            <a:off x="-62400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1001375" y="2356500"/>
            <a:ext cx="2848200" cy="11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4581969" y="4101491"/>
            <a:ext cx="1144520" cy="1145687"/>
          </a:xfrm>
          <a:custGeom>
            <a:avLst/>
            <a:gdLst/>
            <a:ahLst/>
            <a:cxnLst/>
            <a:rect l="l" t="t" r="r" b="b"/>
            <a:pathLst>
              <a:path w="29424" h="29454" fill="none" extrusionOk="0">
                <a:moveTo>
                  <a:pt x="18967" y="2371"/>
                </a:moveTo>
                <a:cubicBezTo>
                  <a:pt x="25806" y="4742"/>
                  <a:pt x="29423" y="12189"/>
                  <a:pt x="27083" y="18998"/>
                </a:cubicBezTo>
                <a:cubicBezTo>
                  <a:pt x="24712" y="25837"/>
                  <a:pt x="17265" y="29454"/>
                  <a:pt x="10426" y="27113"/>
                </a:cubicBezTo>
                <a:cubicBezTo>
                  <a:pt x="3617" y="24743"/>
                  <a:pt x="0" y="17296"/>
                  <a:pt x="2341" y="10457"/>
                </a:cubicBezTo>
                <a:cubicBezTo>
                  <a:pt x="4711" y="3648"/>
                  <a:pt x="12158" y="1"/>
                  <a:pt x="18967" y="2371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7530285" y="4287184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-982991" y="4749729"/>
            <a:ext cx="392554" cy="393759"/>
          </a:xfrm>
          <a:custGeom>
            <a:avLst/>
            <a:gdLst/>
            <a:ahLst/>
            <a:cxnLst/>
            <a:rect l="l" t="t" r="r" b="b"/>
            <a:pathLst>
              <a:path w="10092" h="10123" fill="none" extrusionOk="0">
                <a:moveTo>
                  <a:pt x="10092" y="5077"/>
                </a:moveTo>
                <a:cubicBezTo>
                  <a:pt x="10092" y="2280"/>
                  <a:pt x="7843" y="1"/>
                  <a:pt x="5046" y="1"/>
                </a:cubicBezTo>
                <a:cubicBezTo>
                  <a:pt x="2250" y="1"/>
                  <a:pt x="1" y="2280"/>
                  <a:pt x="1" y="5077"/>
                </a:cubicBezTo>
                <a:cubicBezTo>
                  <a:pt x="1" y="7843"/>
                  <a:pt x="2250" y="10122"/>
                  <a:pt x="5046" y="10122"/>
                </a:cubicBezTo>
                <a:cubicBezTo>
                  <a:pt x="7843" y="10122"/>
                  <a:pt x="10092" y="7843"/>
                  <a:pt x="10092" y="5077"/>
                </a:cubicBezTo>
                <a:close/>
              </a:path>
            </a:pathLst>
          </a:custGeom>
          <a:noFill/>
          <a:ln w="455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-177115" y="-528354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4450684" y="4582079"/>
            <a:ext cx="392554" cy="393759"/>
          </a:xfrm>
          <a:custGeom>
            <a:avLst/>
            <a:gdLst/>
            <a:ahLst/>
            <a:cxnLst/>
            <a:rect l="l" t="t" r="r" b="b"/>
            <a:pathLst>
              <a:path w="10092" h="10123" fill="none" extrusionOk="0">
                <a:moveTo>
                  <a:pt x="10092" y="5077"/>
                </a:moveTo>
                <a:cubicBezTo>
                  <a:pt x="10092" y="2280"/>
                  <a:pt x="7843" y="1"/>
                  <a:pt x="5046" y="1"/>
                </a:cubicBezTo>
                <a:cubicBezTo>
                  <a:pt x="2250" y="1"/>
                  <a:pt x="1" y="2280"/>
                  <a:pt x="1" y="5077"/>
                </a:cubicBezTo>
                <a:cubicBezTo>
                  <a:pt x="1" y="7843"/>
                  <a:pt x="2250" y="10122"/>
                  <a:pt x="5046" y="10122"/>
                </a:cubicBezTo>
                <a:cubicBezTo>
                  <a:pt x="7843" y="10122"/>
                  <a:pt x="10092" y="7843"/>
                  <a:pt x="10092" y="5077"/>
                </a:cubicBezTo>
                <a:close/>
              </a:path>
            </a:pathLst>
          </a:custGeom>
          <a:noFill/>
          <a:ln w="455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>
            <a:off x="7735444" y="-9"/>
            <a:ext cx="1144520" cy="1145687"/>
          </a:xfrm>
          <a:custGeom>
            <a:avLst/>
            <a:gdLst/>
            <a:ahLst/>
            <a:cxnLst/>
            <a:rect l="l" t="t" r="r" b="b"/>
            <a:pathLst>
              <a:path w="29424" h="29454" fill="none" extrusionOk="0">
                <a:moveTo>
                  <a:pt x="18967" y="2371"/>
                </a:moveTo>
                <a:cubicBezTo>
                  <a:pt x="25806" y="4742"/>
                  <a:pt x="29423" y="12189"/>
                  <a:pt x="27083" y="18998"/>
                </a:cubicBezTo>
                <a:cubicBezTo>
                  <a:pt x="24712" y="25837"/>
                  <a:pt x="17265" y="29454"/>
                  <a:pt x="10426" y="27113"/>
                </a:cubicBezTo>
                <a:cubicBezTo>
                  <a:pt x="3617" y="24743"/>
                  <a:pt x="0" y="17296"/>
                  <a:pt x="2341" y="10457"/>
                </a:cubicBezTo>
                <a:cubicBezTo>
                  <a:pt x="4711" y="3648"/>
                  <a:pt x="12158" y="1"/>
                  <a:pt x="18967" y="2371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7604159" y="480579"/>
            <a:ext cx="392554" cy="393759"/>
          </a:xfrm>
          <a:custGeom>
            <a:avLst/>
            <a:gdLst/>
            <a:ahLst/>
            <a:cxnLst/>
            <a:rect l="l" t="t" r="r" b="b"/>
            <a:pathLst>
              <a:path w="10092" h="10123" fill="none" extrusionOk="0">
                <a:moveTo>
                  <a:pt x="10092" y="5077"/>
                </a:moveTo>
                <a:cubicBezTo>
                  <a:pt x="10092" y="2280"/>
                  <a:pt x="7843" y="1"/>
                  <a:pt x="5046" y="1"/>
                </a:cubicBezTo>
                <a:cubicBezTo>
                  <a:pt x="2250" y="1"/>
                  <a:pt x="1" y="2280"/>
                  <a:pt x="1" y="5077"/>
                </a:cubicBezTo>
                <a:cubicBezTo>
                  <a:pt x="1" y="7843"/>
                  <a:pt x="2250" y="10122"/>
                  <a:pt x="5046" y="10122"/>
                </a:cubicBezTo>
                <a:cubicBezTo>
                  <a:pt x="7843" y="10122"/>
                  <a:pt x="10092" y="7843"/>
                  <a:pt x="10092" y="5077"/>
                </a:cubicBezTo>
                <a:close/>
              </a:path>
            </a:pathLst>
          </a:custGeom>
          <a:noFill/>
          <a:ln w="455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4807675" y="78863"/>
            <a:ext cx="693132" cy="694353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7"/>
          <p:cNvGrpSpPr/>
          <p:nvPr/>
        </p:nvGrpSpPr>
        <p:grpSpPr>
          <a:xfrm>
            <a:off x="-296676" y="4041820"/>
            <a:ext cx="1265051" cy="1265051"/>
            <a:chOff x="3912750" y="637550"/>
            <a:chExt cx="947533" cy="947533"/>
          </a:xfrm>
        </p:grpSpPr>
        <p:sp>
          <p:nvSpPr>
            <p:cNvPr id="93" name="Google Shape;93;p7"/>
            <p:cNvSpPr/>
            <p:nvPr/>
          </p:nvSpPr>
          <p:spPr>
            <a:xfrm>
              <a:off x="3912750" y="637550"/>
              <a:ext cx="947533" cy="947533"/>
            </a:xfrm>
            <a:custGeom>
              <a:avLst/>
              <a:gdLst/>
              <a:ahLst/>
              <a:cxnLst/>
              <a:rect l="l" t="t" r="r" b="b"/>
              <a:pathLst>
                <a:path w="14743" h="14743" fill="none" extrusionOk="0">
                  <a:moveTo>
                    <a:pt x="14226" y="6809"/>
                  </a:moveTo>
                  <a:lnTo>
                    <a:pt x="14742" y="6414"/>
                  </a:lnTo>
                  <a:lnTo>
                    <a:pt x="14530" y="5289"/>
                  </a:lnTo>
                  <a:lnTo>
                    <a:pt x="13861" y="5107"/>
                  </a:lnTo>
                  <a:cubicBezTo>
                    <a:pt x="13648" y="4499"/>
                    <a:pt x="13375" y="3952"/>
                    <a:pt x="13040" y="3466"/>
                  </a:cubicBezTo>
                  <a:lnTo>
                    <a:pt x="13283" y="2858"/>
                  </a:lnTo>
                  <a:lnTo>
                    <a:pt x="12524" y="2007"/>
                  </a:lnTo>
                  <a:lnTo>
                    <a:pt x="11855" y="2159"/>
                  </a:lnTo>
                  <a:cubicBezTo>
                    <a:pt x="11399" y="1764"/>
                    <a:pt x="10882" y="1429"/>
                    <a:pt x="10335" y="1156"/>
                  </a:cubicBezTo>
                  <a:lnTo>
                    <a:pt x="10244" y="517"/>
                  </a:lnTo>
                  <a:lnTo>
                    <a:pt x="9150" y="153"/>
                  </a:lnTo>
                  <a:lnTo>
                    <a:pt x="8663" y="609"/>
                  </a:lnTo>
                  <a:cubicBezTo>
                    <a:pt x="8055" y="487"/>
                    <a:pt x="7447" y="457"/>
                    <a:pt x="6809" y="517"/>
                  </a:cubicBezTo>
                  <a:lnTo>
                    <a:pt x="6414" y="1"/>
                  </a:lnTo>
                  <a:lnTo>
                    <a:pt x="5289" y="213"/>
                  </a:lnTo>
                  <a:lnTo>
                    <a:pt x="5107" y="882"/>
                  </a:lnTo>
                  <a:cubicBezTo>
                    <a:pt x="4499" y="1095"/>
                    <a:pt x="3952" y="1368"/>
                    <a:pt x="3466" y="1703"/>
                  </a:cubicBezTo>
                  <a:lnTo>
                    <a:pt x="2858" y="1460"/>
                  </a:lnTo>
                  <a:lnTo>
                    <a:pt x="2007" y="2219"/>
                  </a:lnTo>
                  <a:lnTo>
                    <a:pt x="2159" y="2888"/>
                  </a:lnTo>
                  <a:cubicBezTo>
                    <a:pt x="1763" y="3344"/>
                    <a:pt x="1429" y="3861"/>
                    <a:pt x="1156" y="4408"/>
                  </a:cubicBezTo>
                  <a:lnTo>
                    <a:pt x="517" y="4499"/>
                  </a:lnTo>
                  <a:lnTo>
                    <a:pt x="153" y="5593"/>
                  </a:lnTo>
                  <a:lnTo>
                    <a:pt x="608" y="6080"/>
                  </a:lnTo>
                  <a:cubicBezTo>
                    <a:pt x="487" y="6688"/>
                    <a:pt x="456" y="7296"/>
                    <a:pt x="517" y="7934"/>
                  </a:cubicBezTo>
                  <a:lnTo>
                    <a:pt x="1" y="8329"/>
                  </a:lnTo>
                  <a:lnTo>
                    <a:pt x="213" y="9454"/>
                  </a:lnTo>
                  <a:lnTo>
                    <a:pt x="882" y="9636"/>
                  </a:lnTo>
                  <a:cubicBezTo>
                    <a:pt x="1095" y="10244"/>
                    <a:pt x="1368" y="10791"/>
                    <a:pt x="1703" y="11277"/>
                  </a:cubicBezTo>
                  <a:lnTo>
                    <a:pt x="1460" y="11885"/>
                  </a:lnTo>
                  <a:lnTo>
                    <a:pt x="2219" y="12736"/>
                  </a:lnTo>
                  <a:lnTo>
                    <a:pt x="2888" y="12584"/>
                  </a:lnTo>
                  <a:cubicBezTo>
                    <a:pt x="3344" y="12980"/>
                    <a:pt x="3861" y="13314"/>
                    <a:pt x="4408" y="13587"/>
                  </a:cubicBezTo>
                  <a:lnTo>
                    <a:pt x="4499" y="14226"/>
                  </a:lnTo>
                  <a:lnTo>
                    <a:pt x="5593" y="14590"/>
                  </a:lnTo>
                  <a:lnTo>
                    <a:pt x="6080" y="14135"/>
                  </a:lnTo>
                  <a:cubicBezTo>
                    <a:pt x="6688" y="14256"/>
                    <a:pt x="7296" y="14287"/>
                    <a:pt x="7934" y="14226"/>
                  </a:cubicBezTo>
                  <a:lnTo>
                    <a:pt x="8329" y="14742"/>
                  </a:lnTo>
                  <a:lnTo>
                    <a:pt x="9454" y="14530"/>
                  </a:lnTo>
                  <a:lnTo>
                    <a:pt x="9636" y="13861"/>
                  </a:lnTo>
                  <a:cubicBezTo>
                    <a:pt x="10244" y="13648"/>
                    <a:pt x="10791" y="13375"/>
                    <a:pt x="11277" y="13040"/>
                  </a:cubicBezTo>
                  <a:lnTo>
                    <a:pt x="11885" y="13283"/>
                  </a:lnTo>
                  <a:lnTo>
                    <a:pt x="12736" y="12524"/>
                  </a:lnTo>
                  <a:lnTo>
                    <a:pt x="12584" y="11855"/>
                  </a:lnTo>
                  <a:cubicBezTo>
                    <a:pt x="12980" y="11399"/>
                    <a:pt x="13314" y="10882"/>
                    <a:pt x="13587" y="10335"/>
                  </a:cubicBezTo>
                  <a:lnTo>
                    <a:pt x="14226" y="10244"/>
                  </a:lnTo>
                  <a:lnTo>
                    <a:pt x="14590" y="9150"/>
                  </a:lnTo>
                  <a:lnTo>
                    <a:pt x="14135" y="8663"/>
                  </a:lnTo>
                  <a:cubicBezTo>
                    <a:pt x="14256" y="8055"/>
                    <a:pt x="14287" y="7448"/>
                    <a:pt x="14226" y="6809"/>
                  </a:cubicBezTo>
                  <a:close/>
                  <a:moveTo>
                    <a:pt x="7387" y="11125"/>
                  </a:moveTo>
                  <a:cubicBezTo>
                    <a:pt x="5320" y="11125"/>
                    <a:pt x="3618" y="9423"/>
                    <a:pt x="3618" y="7356"/>
                  </a:cubicBezTo>
                  <a:cubicBezTo>
                    <a:pt x="3618" y="5320"/>
                    <a:pt x="5320" y="3618"/>
                    <a:pt x="7387" y="3618"/>
                  </a:cubicBezTo>
                  <a:cubicBezTo>
                    <a:pt x="9423" y="3618"/>
                    <a:pt x="11125" y="5320"/>
                    <a:pt x="11125" y="7356"/>
                  </a:cubicBezTo>
                  <a:cubicBezTo>
                    <a:pt x="11125" y="9423"/>
                    <a:pt x="9423" y="11125"/>
                    <a:pt x="7387" y="1112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242902" y="967702"/>
              <a:ext cx="287223" cy="287223"/>
            </a:xfrm>
            <a:custGeom>
              <a:avLst/>
              <a:gdLst/>
              <a:ahLst/>
              <a:cxnLst/>
              <a:rect l="l" t="t" r="r" b="b"/>
              <a:pathLst>
                <a:path w="4469" h="4469" fill="none" extrusionOk="0">
                  <a:moveTo>
                    <a:pt x="2250" y="4469"/>
                  </a:moveTo>
                  <a:cubicBezTo>
                    <a:pt x="1003" y="4469"/>
                    <a:pt x="0" y="3466"/>
                    <a:pt x="0" y="2219"/>
                  </a:cubicBezTo>
                  <a:cubicBezTo>
                    <a:pt x="0" y="1004"/>
                    <a:pt x="1003" y="0"/>
                    <a:pt x="2250" y="0"/>
                  </a:cubicBezTo>
                  <a:cubicBezTo>
                    <a:pt x="3466" y="0"/>
                    <a:pt x="4469" y="1004"/>
                    <a:pt x="4469" y="2219"/>
                  </a:cubicBezTo>
                  <a:cubicBezTo>
                    <a:pt x="4469" y="3466"/>
                    <a:pt x="3466" y="4469"/>
                    <a:pt x="2250" y="4469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7"/>
          <p:cNvSpPr/>
          <p:nvPr/>
        </p:nvSpPr>
        <p:spPr>
          <a:xfrm>
            <a:off x="2131335" y="1501350"/>
            <a:ext cx="7437684" cy="3930907"/>
          </a:xfrm>
          <a:custGeom>
            <a:avLst/>
            <a:gdLst/>
            <a:ahLst/>
            <a:cxnLst/>
            <a:rect l="l" t="t" r="r" b="b"/>
            <a:pathLst>
              <a:path w="92592" h="48936" extrusionOk="0">
                <a:moveTo>
                  <a:pt x="64841" y="1"/>
                </a:moveTo>
                <a:cubicBezTo>
                  <a:pt x="58884" y="1"/>
                  <a:pt x="53522" y="1916"/>
                  <a:pt x="50559" y="5316"/>
                </a:cubicBezTo>
                <a:cubicBezTo>
                  <a:pt x="45456" y="11168"/>
                  <a:pt x="45800" y="21411"/>
                  <a:pt x="40578" y="21411"/>
                </a:cubicBezTo>
                <a:cubicBezTo>
                  <a:pt x="40506" y="21411"/>
                  <a:pt x="40432" y="21409"/>
                  <a:pt x="40358" y="21405"/>
                </a:cubicBezTo>
                <a:cubicBezTo>
                  <a:pt x="36232" y="21194"/>
                  <a:pt x="34026" y="16844"/>
                  <a:pt x="29913" y="16844"/>
                </a:cubicBezTo>
                <a:cubicBezTo>
                  <a:pt x="28602" y="16844"/>
                  <a:pt x="27097" y="17286"/>
                  <a:pt x="25274" y="18444"/>
                </a:cubicBezTo>
                <a:cubicBezTo>
                  <a:pt x="17732" y="23249"/>
                  <a:pt x="21643" y="29740"/>
                  <a:pt x="21084" y="33830"/>
                </a:cubicBezTo>
                <a:cubicBezTo>
                  <a:pt x="20943" y="34861"/>
                  <a:pt x="20429" y="35229"/>
                  <a:pt x="19656" y="35229"/>
                </a:cubicBezTo>
                <a:cubicBezTo>
                  <a:pt x="17739" y="35229"/>
                  <a:pt x="14230" y="32968"/>
                  <a:pt x="10875" y="32968"/>
                </a:cubicBezTo>
                <a:cubicBezTo>
                  <a:pt x="10219" y="32968"/>
                  <a:pt x="9570" y="33054"/>
                  <a:pt x="8939" y="33260"/>
                </a:cubicBezTo>
                <a:cubicBezTo>
                  <a:pt x="3766" y="34958"/>
                  <a:pt x="1398" y="39763"/>
                  <a:pt x="1956" y="42578"/>
                </a:cubicBezTo>
                <a:cubicBezTo>
                  <a:pt x="2515" y="45405"/>
                  <a:pt x="1" y="48936"/>
                  <a:pt x="1" y="48936"/>
                </a:cubicBezTo>
                <a:lnTo>
                  <a:pt x="91195" y="48936"/>
                </a:lnTo>
                <a:cubicBezTo>
                  <a:pt x="91195" y="48936"/>
                  <a:pt x="92591" y="30578"/>
                  <a:pt x="90357" y="18299"/>
                </a:cubicBezTo>
                <a:cubicBezTo>
                  <a:pt x="90357" y="18299"/>
                  <a:pt x="88547" y="8702"/>
                  <a:pt x="78346" y="3339"/>
                </a:cubicBezTo>
                <a:cubicBezTo>
                  <a:pt x="74006" y="1055"/>
                  <a:pt x="69260" y="1"/>
                  <a:pt x="64841" y="1"/>
                </a:cubicBez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968375" y="1600800"/>
            <a:ext cx="2914200" cy="75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/>
          <p:nvPr/>
        </p:nvSpPr>
        <p:spPr>
          <a:xfrm flipH="1">
            <a:off x="794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>
            <a:off x="-62400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subTitle" idx="1"/>
          </p:nvPr>
        </p:nvSpPr>
        <p:spPr>
          <a:xfrm>
            <a:off x="2026575" y="3231975"/>
            <a:ext cx="50817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title" hasCustomPrompt="1"/>
          </p:nvPr>
        </p:nvSpPr>
        <p:spPr>
          <a:xfrm>
            <a:off x="1142700" y="1173300"/>
            <a:ext cx="6858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2" name="Google Shape;132;p11"/>
          <p:cNvSpPr/>
          <p:nvPr/>
        </p:nvSpPr>
        <p:spPr>
          <a:xfrm rot="10800000">
            <a:off x="3787264" y="-1056324"/>
            <a:ext cx="7570971" cy="4973410"/>
          </a:xfrm>
          <a:custGeom>
            <a:avLst/>
            <a:gdLst/>
            <a:ahLst/>
            <a:cxnLst/>
            <a:rect l="l" t="t" r="r" b="b"/>
            <a:pathLst>
              <a:path w="102546" h="67363" extrusionOk="0">
                <a:moveTo>
                  <a:pt x="0" y="1"/>
                </a:moveTo>
                <a:lnTo>
                  <a:pt x="0" y="67363"/>
                </a:lnTo>
                <a:lnTo>
                  <a:pt x="102546" y="67363"/>
                </a:lnTo>
                <a:cubicBezTo>
                  <a:pt x="102322" y="66357"/>
                  <a:pt x="98937" y="50201"/>
                  <a:pt x="91384" y="46414"/>
                </a:cubicBezTo>
                <a:cubicBezTo>
                  <a:pt x="83563" y="42503"/>
                  <a:pt x="70848" y="43341"/>
                  <a:pt x="57720" y="39576"/>
                </a:cubicBezTo>
                <a:cubicBezTo>
                  <a:pt x="44592" y="35799"/>
                  <a:pt x="41664" y="21978"/>
                  <a:pt x="33284" y="13174"/>
                </a:cubicBezTo>
                <a:cubicBezTo>
                  <a:pt x="24905" y="4381"/>
                  <a:pt x="17642" y="2984"/>
                  <a:pt x="8559" y="2425"/>
                </a:cubicBezTo>
                <a:cubicBezTo>
                  <a:pt x="4693" y="2180"/>
                  <a:pt x="2034" y="1129"/>
                  <a:pt x="0" y="1"/>
                </a:cubicBez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"/>
          <p:cNvSpPr/>
          <p:nvPr/>
        </p:nvSpPr>
        <p:spPr>
          <a:xfrm rot="5400000" flipH="1">
            <a:off x="-3290186" y="-562549"/>
            <a:ext cx="7570971" cy="4973410"/>
          </a:xfrm>
          <a:custGeom>
            <a:avLst/>
            <a:gdLst/>
            <a:ahLst/>
            <a:cxnLst/>
            <a:rect l="l" t="t" r="r" b="b"/>
            <a:pathLst>
              <a:path w="102546" h="67363" extrusionOk="0">
                <a:moveTo>
                  <a:pt x="0" y="1"/>
                </a:moveTo>
                <a:lnTo>
                  <a:pt x="0" y="67363"/>
                </a:lnTo>
                <a:lnTo>
                  <a:pt x="102546" y="67363"/>
                </a:lnTo>
                <a:cubicBezTo>
                  <a:pt x="102322" y="66357"/>
                  <a:pt x="98937" y="50201"/>
                  <a:pt x="91384" y="46414"/>
                </a:cubicBezTo>
                <a:cubicBezTo>
                  <a:pt x="83563" y="42503"/>
                  <a:pt x="70848" y="43341"/>
                  <a:pt x="57720" y="39576"/>
                </a:cubicBezTo>
                <a:cubicBezTo>
                  <a:pt x="44592" y="35799"/>
                  <a:pt x="41664" y="21978"/>
                  <a:pt x="33284" y="13174"/>
                </a:cubicBezTo>
                <a:cubicBezTo>
                  <a:pt x="24905" y="4381"/>
                  <a:pt x="17642" y="2984"/>
                  <a:pt x="8559" y="2425"/>
                </a:cubicBezTo>
                <a:cubicBezTo>
                  <a:pt x="4693" y="2180"/>
                  <a:pt x="2034" y="1129"/>
                  <a:pt x="0" y="1"/>
                </a:cubicBez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"/>
          <p:cNvSpPr/>
          <p:nvPr/>
        </p:nvSpPr>
        <p:spPr>
          <a:xfrm rot="10800000">
            <a:off x="472704" y="-730609"/>
            <a:ext cx="1144520" cy="1145687"/>
          </a:xfrm>
          <a:custGeom>
            <a:avLst/>
            <a:gdLst/>
            <a:ahLst/>
            <a:cxnLst/>
            <a:rect l="l" t="t" r="r" b="b"/>
            <a:pathLst>
              <a:path w="29424" h="29454" fill="none" extrusionOk="0">
                <a:moveTo>
                  <a:pt x="18967" y="2371"/>
                </a:moveTo>
                <a:cubicBezTo>
                  <a:pt x="25806" y="4742"/>
                  <a:pt x="29423" y="12189"/>
                  <a:pt x="27083" y="18998"/>
                </a:cubicBezTo>
                <a:cubicBezTo>
                  <a:pt x="24712" y="25837"/>
                  <a:pt x="17265" y="29454"/>
                  <a:pt x="10426" y="27113"/>
                </a:cubicBezTo>
                <a:cubicBezTo>
                  <a:pt x="3617" y="24743"/>
                  <a:pt x="0" y="17296"/>
                  <a:pt x="2341" y="10457"/>
                </a:cubicBezTo>
                <a:cubicBezTo>
                  <a:pt x="4711" y="3648"/>
                  <a:pt x="12158" y="1"/>
                  <a:pt x="18967" y="2371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 rot="10800000">
            <a:off x="-823764" y="1573116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1"/>
          <p:cNvSpPr/>
          <p:nvPr/>
        </p:nvSpPr>
        <p:spPr>
          <a:xfrm rot="10800000">
            <a:off x="462593" y="4691786"/>
            <a:ext cx="451678" cy="451717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/>
          <p:cNvSpPr/>
          <p:nvPr/>
        </p:nvSpPr>
        <p:spPr>
          <a:xfrm rot="10800000">
            <a:off x="3459729" y="4344791"/>
            <a:ext cx="1144520" cy="1145687"/>
          </a:xfrm>
          <a:custGeom>
            <a:avLst/>
            <a:gdLst/>
            <a:ahLst/>
            <a:cxnLst/>
            <a:rect l="l" t="t" r="r" b="b"/>
            <a:pathLst>
              <a:path w="29424" h="29454" fill="none" extrusionOk="0">
                <a:moveTo>
                  <a:pt x="18967" y="2371"/>
                </a:moveTo>
                <a:cubicBezTo>
                  <a:pt x="25806" y="4742"/>
                  <a:pt x="29423" y="12189"/>
                  <a:pt x="27083" y="18998"/>
                </a:cubicBezTo>
                <a:cubicBezTo>
                  <a:pt x="24712" y="25837"/>
                  <a:pt x="17265" y="29454"/>
                  <a:pt x="10426" y="27113"/>
                </a:cubicBezTo>
                <a:cubicBezTo>
                  <a:pt x="3617" y="24743"/>
                  <a:pt x="0" y="17296"/>
                  <a:pt x="2341" y="10457"/>
                </a:cubicBezTo>
                <a:cubicBezTo>
                  <a:pt x="4711" y="3648"/>
                  <a:pt x="12158" y="1"/>
                  <a:pt x="18967" y="2371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 rot="10800000">
            <a:off x="8607386" y="-402521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flipH="1">
            <a:off x="8776662" y="2415913"/>
            <a:ext cx="693132" cy="694353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1"/>
          <p:cNvGrpSpPr/>
          <p:nvPr/>
        </p:nvGrpSpPr>
        <p:grpSpPr>
          <a:xfrm flipH="1">
            <a:off x="7149694" y="4426795"/>
            <a:ext cx="1265051" cy="1265051"/>
            <a:chOff x="3912750" y="637550"/>
            <a:chExt cx="947533" cy="947533"/>
          </a:xfrm>
        </p:grpSpPr>
        <p:sp>
          <p:nvSpPr>
            <p:cNvPr id="141" name="Google Shape;141;p11"/>
            <p:cNvSpPr/>
            <p:nvPr/>
          </p:nvSpPr>
          <p:spPr>
            <a:xfrm>
              <a:off x="3912750" y="637550"/>
              <a:ext cx="947533" cy="947533"/>
            </a:xfrm>
            <a:custGeom>
              <a:avLst/>
              <a:gdLst/>
              <a:ahLst/>
              <a:cxnLst/>
              <a:rect l="l" t="t" r="r" b="b"/>
              <a:pathLst>
                <a:path w="14743" h="14743" fill="none" extrusionOk="0">
                  <a:moveTo>
                    <a:pt x="14226" y="6809"/>
                  </a:moveTo>
                  <a:lnTo>
                    <a:pt x="14742" y="6414"/>
                  </a:lnTo>
                  <a:lnTo>
                    <a:pt x="14530" y="5289"/>
                  </a:lnTo>
                  <a:lnTo>
                    <a:pt x="13861" y="5107"/>
                  </a:lnTo>
                  <a:cubicBezTo>
                    <a:pt x="13648" y="4499"/>
                    <a:pt x="13375" y="3952"/>
                    <a:pt x="13040" y="3466"/>
                  </a:cubicBezTo>
                  <a:lnTo>
                    <a:pt x="13283" y="2858"/>
                  </a:lnTo>
                  <a:lnTo>
                    <a:pt x="12524" y="2007"/>
                  </a:lnTo>
                  <a:lnTo>
                    <a:pt x="11855" y="2159"/>
                  </a:lnTo>
                  <a:cubicBezTo>
                    <a:pt x="11399" y="1764"/>
                    <a:pt x="10882" y="1429"/>
                    <a:pt x="10335" y="1156"/>
                  </a:cubicBezTo>
                  <a:lnTo>
                    <a:pt x="10244" y="517"/>
                  </a:lnTo>
                  <a:lnTo>
                    <a:pt x="9150" y="153"/>
                  </a:lnTo>
                  <a:lnTo>
                    <a:pt x="8663" y="609"/>
                  </a:lnTo>
                  <a:cubicBezTo>
                    <a:pt x="8055" y="487"/>
                    <a:pt x="7447" y="457"/>
                    <a:pt x="6809" y="517"/>
                  </a:cubicBezTo>
                  <a:lnTo>
                    <a:pt x="6414" y="1"/>
                  </a:lnTo>
                  <a:lnTo>
                    <a:pt x="5289" y="213"/>
                  </a:lnTo>
                  <a:lnTo>
                    <a:pt x="5107" y="882"/>
                  </a:lnTo>
                  <a:cubicBezTo>
                    <a:pt x="4499" y="1095"/>
                    <a:pt x="3952" y="1368"/>
                    <a:pt x="3466" y="1703"/>
                  </a:cubicBezTo>
                  <a:lnTo>
                    <a:pt x="2858" y="1460"/>
                  </a:lnTo>
                  <a:lnTo>
                    <a:pt x="2007" y="2219"/>
                  </a:lnTo>
                  <a:lnTo>
                    <a:pt x="2159" y="2888"/>
                  </a:lnTo>
                  <a:cubicBezTo>
                    <a:pt x="1763" y="3344"/>
                    <a:pt x="1429" y="3861"/>
                    <a:pt x="1156" y="4408"/>
                  </a:cubicBezTo>
                  <a:lnTo>
                    <a:pt x="517" y="4499"/>
                  </a:lnTo>
                  <a:lnTo>
                    <a:pt x="153" y="5593"/>
                  </a:lnTo>
                  <a:lnTo>
                    <a:pt x="608" y="6080"/>
                  </a:lnTo>
                  <a:cubicBezTo>
                    <a:pt x="487" y="6688"/>
                    <a:pt x="456" y="7296"/>
                    <a:pt x="517" y="7934"/>
                  </a:cubicBezTo>
                  <a:lnTo>
                    <a:pt x="1" y="8329"/>
                  </a:lnTo>
                  <a:lnTo>
                    <a:pt x="213" y="9454"/>
                  </a:lnTo>
                  <a:lnTo>
                    <a:pt x="882" y="9636"/>
                  </a:lnTo>
                  <a:cubicBezTo>
                    <a:pt x="1095" y="10244"/>
                    <a:pt x="1368" y="10791"/>
                    <a:pt x="1703" y="11277"/>
                  </a:cubicBezTo>
                  <a:lnTo>
                    <a:pt x="1460" y="11885"/>
                  </a:lnTo>
                  <a:lnTo>
                    <a:pt x="2219" y="12736"/>
                  </a:lnTo>
                  <a:lnTo>
                    <a:pt x="2888" y="12584"/>
                  </a:lnTo>
                  <a:cubicBezTo>
                    <a:pt x="3344" y="12980"/>
                    <a:pt x="3861" y="13314"/>
                    <a:pt x="4408" y="13587"/>
                  </a:cubicBezTo>
                  <a:lnTo>
                    <a:pt x="4499" y="14226"/>
                  </a:lnTo>
                  <a:lnTo>
                    <a:pt x="5593" y="14590"/>
                  </a:lnTo>
                  <a:lnTo>
                    <a:pt x="6080" y="14135"/>
                  </a:lnTo>
                  <a:cubicBezTo>
                    <a:pt x="6688" y="14256"/>
                    <a:pt x="7296" y="14287"/>
                    <a:pt x="7934" y="14226"/>
                  </a:cubicBezTo>
                  <a:lnTo>
                    <a:pt x="8329" y="14742"/>
                  </a:lnTo>
                  <a:lnTo>
                    <a:pt x="9454" y="14530"/>
                  </a:lnTo>
                  <a:lnTo>
                    <a:pt x="9636" y="13861"/>
                  </a:lnTo>
                  <a:cubicBezTo>
                    <a:pt x="10244" y="13648"/>
                    <a:pt x="10791" y="13375"/>
                    <a:pt x="11277" y="13040"/>
                  </a:cubicBezTo>
                  <a:lnTo>
                    <a:pt x="11885" y="13283"/>
                  </a:lnTo>
                  <a:lnTo>
                    <a:pt x="12736" y="12524"/>
                  </a:lnTo>
                  <a:lnTo>
                    <a:pt x="12584" y="11855"/>
                  </a:lnTo>
                  <a:cubicBezTo>
                    <a:pt x="12980" y="11399"/>
                    <a:pt x="13314" y="10882"/>
                    <a:pt x="13587" y="10335"/>
                  </a:cubicBezTo>
                  <a:lnTo>
                    <a:pt x="14226" y="10244"/>
                  </a:lnTo>
                  <a:lnTo>
                    <a:pt x="14590" y="9150"/>
                  </a:lnTo>
                  <a:lnTo>
                    <a:pt x="14135" y="8663"/>
                  </a:lnTo>
                  <a:cubicBezTo>
                    <a:pt x="14256" y="8055"/>
                    <a:pt x="14287" y="7448"/>
                    <a:pt x="14226" y="6809"/>
                  </a:cubicBezTo>
                  <a:close/>
                  <a:moveTo>
                    <a:pt x="7387" y="11125"/>
                  </a:moveTo>
                  <a:cubicBezTo>
                    <a:pt x="5320" y="11125"/>
                    <a:pt x="3618" y="9423"/>
                    <a:pt x="3618" y="7356"/>
                  </a:cubicBezTo>
                  <a:cubicBezTo>
                    <a:pt x="3618" y="5320"/>
                    <a:pt x="5320" y="3618"/>
                    <a:pt x="7387" y="3618"/>
                  </a:cubicBezTo>
                  <a:cubicBezTo>
                    <a:pt x="9423" y="3618"/>
                    <a:pt x="11125" y="5320"/>
                    <a:pt x="11125" y="7356"/>
                  </a:cubicBezTo>
                  <a:cubicBezTo>
                    <a:pt x="11125" y="9423"/>
                    <a:pt x="9423" y="11125"/>
                    <a:pt x="7387" y="1112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4242902" y="967702"/>
              <a:ext cx="287223" cy="287223"/>
            </a:xfrm>
            <a:custGeom>
              <a:avLst/>
              <a:gdLst/>
              <a:ahLst/>
              <a:cxnLst/>
              <a:rect l="l" t="t" r="r" b="b"/>
              <a:pathLst>
                <a:path w="4469" h="4469" fill="none" extrusionOk="0">
                  <a:moveTo>
                    <a:pt x="2250" y="4469"/>
                  </a:moveTo>
                  <a:cubicBezTo>
                    <a:pt x="1003" y="4469"/>
                    <a:pt x="0" y="3466"/>
                    <a:pt x="0" y="2219"/>
                  </a:cubicBezTo>
                  <a:cubicBezTo>
                    <a:pt x="0" y="1004"/>
                    <a:pt x="1003" y="0"/>
                    <a:pt x="2250" y="0"/>
                  </a:cubicBezTo>
                  <a:cubicBezTo>
                    <a:pt x="3466" y="0"/>
                    <a:pt x="4469" y="1004"/>
                    <a:pt x="4469" y="2219"/>
                  </a:cubicBezTo>
                  <a:cubicBezTo>
                    <a:pt x="4469" y="3466"/>
                    <a:pt x="3466" y="4469"/>
                    <a:pt x="2250" y="4469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/>
          <p:nvPr/>
        </p:nvSpPr>
        <p:spPr>
          <a:xfrm>
            <a:off x="-62400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flipH="1">
            <a:off x="975451" y="-231496"/>
            <a:ext cx="8428467" cy="5606479"/>
          </a:xfrm>
          <a:custGeom>
            <a:avLst/>
            <a:gdLst/>
            <a:ahLst/>
            <a:cxnLst/>
            <a:rect l="l" t="t" r="r" b="b"/>
            <a:pathLst>
              <a:path w="104747" h="69676" extrusionOk="0">
                <a:moveTo>
                  <a:pt x="0" y="1"/>
                </a:moveTo>
                <a:lnTo>
                  <a:pt x="0" y="69676"/>
                </a:lnTo>
                <a:lnTo>
                  <a:pt x="1799" y="69676"/>
                </a:lnTo>
                <a:cubicBezTo>
                  <a:pt x="5385" y="68581"/>
                  <a:pt x="10134" y="66536"/>
                  <a:pt x="15229" y="62693"/>
                </a:cubicBezTo>
                <a:cubicBezTo>
                  <a:pt x="25977" y="54592"/>
                  <a:pt x="20111" y="44816"/>
                  <a:pt x="30871" y="30850"/>
                </a:cubicBezTo>
                <a:cubicBezTo>
                  <a:pt x="41619" y="16883"/>
                  <a:pt x="59776" y="24984"/>
                  <a:pt x="85194" y="12973"/>
                </a:cubicBezTo>
                <a:cubicBezTo>
                  <a:pt x="96859" y="7464"/>
                  <a:pt x="102289" y="3978"/>
                  <a:pt x="104747" y="1822"/>
                </a:cubicBezTo>
                <a:lnTo>
                  <a:pt x="104747" y="1"/>
                </a:ln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/>
          </p:nvPr>
        </p:nvSpPr>
        <p:spPr>
          <a:xfrm>
            <a:off x="1991575" y="1754100"/>
            <a:ext cx="25803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"/>
          </p:nvPr>
        </p:nvSpPr>
        <p:spPr>
          <a:xfrm>
            <a:off x="1991575" y="2116975"/>
            <a:ext cx="25803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2"/>
          </p:nvPr>
        </p:nvSpPr>
        <p:spPr>
          <a:xfrm>
            <a:off x="5786525" y="1754100"/>
            <a:ext cx="25803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3"/>
          </p:nvPr>
        </p:nvSpPr>
        <p:spPr>
          <a:xfrm>
            <a:off x="5786525" y="2116975"/>
            <a:ext cx="25803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4"/>
          </p:nvPr>
        </p:nvSpPr>
        <p:spPr>
          <a:xfrm>
            <a:off x="1991575" y="3094050"/>
            <a:ext cx="25803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5"/>
          </p:nvPr>
        </p:nvSpPr>
        <p:spPr>
          <a:xfrm>
            <a:off x="5786525" y="3094050"/>
            <a:ext cx="25803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6"/>
          </p:nvPr>
        </p:nvSpPr>
        <p:spPr>
          <a:xfrm>
            <a:off x="5786525" y="3455900"/>
            <a:ext cx="25803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7" hasCustomPrompt="1"/>
          </p:nvPr>
        </p:nvSpPr>
        <p:spPr>
          <a:xfrm>
            <a:off x="1068700" y="1852888"/>
            <a:ext cx="822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8" hasCustomPrompt="1"/>
          </p:nvPr>
        </p:nvSpPr>
        <p:spPr>
          <a:xfrm>
            <a:off x="4868250" y="1858800"/>
            <a:ext cx="822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9" hasCustomPrompt="1"/>
          </p:nvPr>
        </p:nvSpPr>
        <p:spPr>
          <a:xfrm>
            <a:off x="1068700" y="3193550"/>
            <a:ext cx="822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13" hasCustomPrompt="1"/>
          </p:nvPr>
        </p:nvSpPr>
        <p:spPr>
          <a:xfrm>
            <a:off x="4868250" y="3198175"/>
            <a:ext cx="822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4"/>
          </p:nvPr>
        </p:nvSpPr>
        <p:spPr>
          <a:xfrm>
            <a:off x="1991575" y="3455900"/>
            <a:ext cx="25803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15"/>
          </p:nvPr>
        </p:nvSpPr>
        <p:spPr>
          <a:xfrm>
            <a:off x="713225" y="657995"/>
            <a:ext cx="7717500" cy="36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/>
          <p:nvPr/>
        </p:nvSpPr>
        <p:spPr>
          <a:xfrm flipH="1">
            <a:off x="-354865" y="3768934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"/>
          <p:cNvSpPr/>
          <p:nvPr/>
        </p:nvSpPr>
        <p:spPr>
          <a:xfrm flipH="1">
            <a:off x="8038179" y="4"/>
            <a:ext cx="392554" cy="393759"/>
          </a:xfrm>
          <a:custGeom>
            <a:avLst/>
            <a:gdLst/>
            <a:ahLst/>
            <a:cxnLst/>
            <a:rect l="l" t="t" r="r" b="b"/>
            <a:pathLst>
              <a:path w="10092" h="10123" fill="none" extrusionOk="0">
                <a:moveTo>
                  <a:pt x="10092" y="5077"/>
                </a:moveTo>
                <a:cubicBezTo>
                  <a:pt x="10092" y="2280"/>
                  <a:pt x="7843" y="1"/>
                  <a:pt x="5046" y="1"/>
                </a:cubicBezTo>
                <a:cubicBezTo>
                  <a:pt x="2250" y="1"/>
                  <a:pt x="1" y="2280"/>
                  <a:pt x="1" y="5077"/>
                </a:cubicBezTo>
                <a:cubicBezTo>
                  <a:pt x="1" y="7843"/>
                  <a:pt x="2250" y="10122"/>
                  <a:pt x="5046" y="10122"/>
                </a:cubicBezTo>
                <a:cubicBezTo>
                  <a:pt x="7843" y="10122"/>
                  <a:pt x="10092" y="7843"/>
                  <a:pt x="10092" y="5077"/>
                </a:cubicBezTo>
                <a:close/>
              </a:path>
            </a:pathLst>
          </a:custGeom>
          <a:noFill/>
          <a:ln w="455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"/>
          <p:cNvSpPr/>
          <p:nvPr/>
        </p:nvSpPr>
        <p:spPr>
          <a:xfrm flipH="1">
            <a:off x="1439917" y="-212621"/>
            <a:ext cx="451678" cy="451717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"/>
          <p:cNvSpPr/>
          <p:nvPr/>
        </p:nvSpPr>
        <p:spPr>
          <a:xfrm flipH="1">
            <a:off x="4166028" y="-814459"/>
            <a:ext cx="1144520" cy="1145687"/>
          </a:xfrm>
          <a:custGeom>
            <a:avLst/>
            <a:gdLst/>
            <a:ahLst/>
            <a:cxnLst/>
            <a:rect l="l" t="t" r="r" b="b"/>
            <a:pathLst>
              <a:path w="29424" h="29454" fill="none" extrusionOk="0">
                <a:moveTo>
                  <a:pt x="18967" y="2371"/>
                </a:moveTo>
                <a:cubicBezTo>
                  <a:pt x="25806" y="4742"/>
                  <a:pt x="29423" y="12189"/>
                  <a:pt x="27083" y="18998"/>
                </a:cubicBezTo>
                <a:cubicBezTo>
                  <a:pt x="24712" y="25837"/>
                  <a:pt x="17265" y="29454"/>
                  <a:pt x="10426" y="27113"/>
                </a:cubicBezTo>
                <a:cubicBezTo>
                  <a:pt x="3617" y="24743"/>
                  <a:pt x="0" y="17296"/>
                  <a:pt x="2341" y="10457"/>
                </a:cubicBezTo>
                <a:cubicBezTo>
                  <a:pt x="4711" y="3648"/>
                  <a:pt x="12158" y="1"/>
                  <a:pt x="18967" y="2371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"/>
          <p:cNvSpPr/>
          <p:nvPr/>
        </p:nvSpPr>
        <p:spPr>
          <a:xfrm flipH="1">
            <a:off x="4296960" y="4597121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"/>
          <p:cNvSpPr/>
          <p:nvPr/>
        </p:nvSpPr>
        <p:spPr>
          <a:xfrm flipH="1">
            <a:off x="815942" y="4691779"/>
            <a:ext cx="451678" cy="451717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-300650" y="1059750"/>
            <a:ext cx="822888" cy="824337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13"/>
          <p:cNvGrpSpPr/>
          <p:nvPr/>
        </p:nvGrpSpPr>
        <p:grpSpPr>
          <a:xfrm>
            <a:off x="7878949" y="4237907"/>
            <a:ext cx="1265051" cy="1265051"/>
            <a:chOff x="3912750" y="637550"/>
            <a:chExt cx="947533" cy="947533"/>
          </a:xfrm>
        </p:grpSpPr>
        <p:sp>
          <p:nvSpPr>
            <p:cNvPr id="168" name="Google Shape;168;p13"/>
            <p:cNvSpPr/>
            <p:nvPr/>
          </p:nvSpPr>
          <p:spPr>
            <a:xfrm>
              <a:off x="3912750" y="637550"/>
              <a:ext cx="947533" cy="947533"/>
            </a:xfrm>
            <a:custGeom>
              <a:avLst/>
              <a:gdLst/>
              <a:ahLst/>
              <a:cxnLst/>
              <a:rect l="l" t="t" r="r" b="b"/>
              <a:pathLst>
                <a:path w="14743" h="14743" fill="none" extrusionOk="0">
                  <a:moveTo>
                    <a:pt x="14226" y="6809"/>
                  </a:moveTo>
                  <a:lnTo>
                    <a:pt x="14742" y="6414"/>
                  </a:lnTo>
                  <a:lnTo>
                    <a:pt x="14530" y="5289"/>
                  </a:lnTo>
                  <a:lnTo>
                    <a:pt x="13861" y="5107"/>
                  </a:lnTo>
                  <a:cubicBezTo>
                    <a:pt x="13648" y="4499"/>
                    <a:pt x="13375" y="3952"/>
                    <a:pt x="13040" y="3466"/>
                  </a:cubicBezTo>
                  <a:lnTo>
                    <a:pt x="13283" y="2858"/>
                  </a:lnTo>
                  <a:lnTo>
                    <a:pt x="12524" y="2007"/>
                  </a:lnTo>
                  <a:lnTo>
                    <a:pt x="11855" y="2159"/>
                  </a:lnTo>
                  <a:cubicBezTo>
                    <a:pt x="11399" y="1764"/>
                    <a:pt x="10882" y="1429"/>
                    <a:pt x="10335" y="1156"/>
                  </a:cubicBezTo>
                  <a:lnTo>
                    <a:pt x="10244" y="517"/>
                  </a:lnTo>
                  <a:lnTo>
                    <a:pt x="9150" y="153"/>
                  </a:lnTo>
                  <a:lnTo>
                    <a:pt x="8663" y="609"/>
                  </a:lnTo>
                  <a:cubicBezTo>
                    <a:pt x="8055" y="487"/>
                    <a:pt x="7447" y="457"/>
                    <a:pt x="6809" y="517"/>
                  </a:cubicBezTo>
                  <a:lnTo>
                    <a:pt x="6414" y="1"/>
                  </a:lnTo>
                  <a:lnTo>
                    <a:pt x="5289" y="213"/>
                  </a:lnTo>
                  <a:lnTo>
                    <a:pt x="5107" y="882"/>
                  </a:lnTo>
                  <a:cubicBezTo>
                    <a:pt x="4499" y="1095"/>
                    <a:pt x="3952" y="1368"/>
                    <a:pt x="3466" y="1703"/>
                  </a:cubicBezTo>
                  <a:lnTo>
                    <a:pt x="2858" y="1460"/>
                  </a:lnTo>
                  <a:lnTo>
                    <a:pt x="2007" y="2219"/>
                  </a:lnTo>
                  <a:lnTo>
                    <a:pt x="2159" y="2888"/>
                  </a:lnTo>
                  <a:cubicBezTo>
                    <a:pt x="1763" y="3344"/>
                    <a:pt x="1429" y="3861"/>
                    <a:pt x="1156" y="4408"/>
                  </a:cubicBezTo>
                  <a:lnTo>
                    <a:pt x="517" y="4499"/>
                  </a:lnTo>
                  <a:lnTo>
                    <a:pt x="153" y="5593"/>
                  </a:lnTo>
                  <a:lnTo>
                    <a:pt x="608" y="6080"/>
                  </a:lnTo>
                  <a:cubicBezTo>
                    <a:pt x="487" y="6688"/>
                    <a:pt x="456" y="7296"/>
                    <a:pt x="517" y="7934"/>
                  </a:cubicBezTo>
                  <a:lnTo>
                    <a:pt x="1" y="8329"/>
                  </a:lnTo>
                  <a:lnTo>
                    <a:pt x="213" y="9454"/>
                  </a:lnTo>
                  <a:lnTo>
                    <a:pt x="882" y="9636"/>
                  </a:lnTo>
                  <a:cubicBezTo>
                    <a:pt x="1095" y="10244"/>
                    <a:pt x="1368" y="10791"/>
                    <a:pt x="1703" y="11277"/>
                  </a:cubicBezTo>
                  <a:lnTo>
                    <a:pt x="1460" y="11885"/>
                  </a:lnTo>
                  <a:lnTo>
                    <a:pt x="2219" y="12736"/>
                  </a:lnTo>
                  <a:lnTo>
                    <a:pt x="2888" y="12584"/>
                  </a:lnTo>
                  <a:cubicBezTo>
                    <a:pt x="3344" y="12980"/>
                    <a:pt x="3861" y="13314"/>
                    <a:pt x="4408" y="13587"/>
                  </a:cubicBezTo>
                  <a:lnTo>
                    <a:pt x="4499" y="14226"/>
                  </a:lnTo>
                  <a:lnTo>
                    <a:pt x="5593" y="14590"/>
                  </a:lnTo>
                  <a:lnTo>
                    <a:pt x="6080" y="14135"/>
                  </a:lnTo>
                  <a:cubicBezTo>
                    <a:pt x="6688" y="14256"/>
                    <a:pt x="7296" y="14287"/>
                    <a:pt x="7934" y="14226"/>
                  </a:cubicBezTo>
                  <a:lnTo>
                    <a:pt x="8329" y="14742"/>
                  </a:lnTo>
                  <a:lnTo>
                    <a:pt x="9454" y="14530"/>
                  </a:lnTo>
                  <a:lnTo>
                    <a:pt x="9636" y="13861"/>
                  </a:lnTo>
                  <a:cubicBezTo>
                    <a:pt x="10244" y="13648"/>
                    <a:pt x="10791" y="13375"/>
                    <a:pt x="11277" y="13040"/>
                  </a:cubicBezTo>
                  <a:lnTo>
                    <a:pt x="11885" y="13283"/>
                  </a:lnTo>
                  <a:lnTo>
                    <a:pt x="12736" y="12524"/>
                  </a:lnTo>
                  <a:lnTo>
                    <a:pt x="12584" y="11855"/>
                  </a:lnTo>
                  <a:cubicBezTo>
                    <a:pt x="12980" y="11399"/>
                    <a:pt x="13314" y="10882"/>
                    <a:pt x="13587" y="10335"/>
                  </a:cubicBezTo>
                  <a:lnTo>
                    <a:pt x="14226" y="10244"/>
                  </a:lnTo>
                  <a:lnTo>
                    <a:pt x="14590" y="9150"/>
                  </a:lnTo>
                  <a:lnTo>
                    <a:pt x="14135" y="8663"/>
                  </a:lnTo>
                  <a:cubicBezTo>
                    <a:pt x="14256" y="8055"/>
                    <a:pt x="14287" y="7448"/>
                    <a:pt x="14226" y="6809"/>
                  </a:cubicBezTo>
                  <a:close/>
                  <a:moveTo>
                    <a:pt x="7387" y="11125"/>
                  </a:moveTo>
                  <a:cubicBezTo>
                    <a:pt x="5320" y="11125"/>
                    <a:pt x="3618" y="9423"/>
                    <a:pt x="3618" y="7356"/>
                  </a:cubicBezTo>
                  <a:cubicBezTo>
                    <a:pt x="3618" y="5320"/>
                    <a:pt x="5320" y="3618"/>
                    <a:pt x="7387" y="3618"/>
                  </a:cubicBezTo>
                  <a:cubicBezTo>
                    <a:pt x="9423" y="3618"/>
                    <a:pt x="11125" y="5320"/>
                    <a:pt x="11125" y="7356"/>
                  </a:cubicBezTo>
                  <a:cubicBezTo>
                    <a:pt x="11125" y="9423"/>
                    <a:pt x="9423" y="11125"/>
                    <a:pt x="7387" y="1112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4242902" y="967702"/>
              <a:ext cx="287223" cy="287223"/>
            </a:xfrm>
            <a:custGeom>
              <a:avLst/>
              <a:gdLst/>
              <a:ahLst/>
              <a:cxnLst/>
              <a:rect l="l" t="t" r="r" b="b"/>
              <a:pathLst>
                <a:path w="4469" h="4469" fill="none" extrusionOk="0">
                  <a:moveTo>
                    <a:pt x="2250" y="4469"/>
                  </a:moveTo>
                  <a:cubicBezTo>
                    <a:pt x="1003" y="4469"/>
                    <a:pt x="0" y="3466"/>
                    <a:pt x="0" y="2219"/>
                  </a:cubicBezTo>
                  <a:cubicBezTo>
                    <a:pt x="0" y="1004"/>
                    <a:pt x="1003" y="0"/>
                    <a:pt x="2250" y="0"/>
                  </a:cubicBezTo>
                  <a:cubicBezTo>
                    <a:pt x="3466" y="0"/>
                    <a:pt x="4469" y="1004"/>
                    <a:pt x="4469" y="2219"/>
                  </a:cubicBezTo>
                  <a:cubicBezTo>
                    <a:pt x="4469" y="3466"/>
                    <a:pt x="3466" y="4469"/>
                    <a:pt x="2250" y="4469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/>
          <p:nvPr/>
        </p:nvSpPr>
        <p:spPr>
          <a:xfrm>
            <a:off x="-62400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ubTitle" idx="1"/>
          </p:nvPr>
        </p:nvSpPr>
        <p:spPr>
          <a:xfrm>
            <a:off x="3406188" y="2642660"/>
            <a:ext cx="2331600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subTitle" idx="2"/>
          </p:nvPr>
        </p:nvSpPr>
        <p:spPr>
          <a:xfrm>
            <a:off x="1048988" y="2642660"/>
            <a:ext cx="2331600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6" name="Google Shape;186;p15"/>
          <p:cNvSpPr txBox="1">
            <a:spLocks noGrp="1"/>
          </p:cNvSpPr>
          <p:nvPr>
            <p:ph type="subTitle" idx="3"/>
          </p:nvPr>
        </p:nvSpPr>
        <p:spPr>
          <a:xfrm>
            <a:off x="5763401" y="2642660"/>
            <a:ext cx="2331600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7" name="Google Shape;187;p15"/>
          <p:cNvSpPr txBox="1">
            <a:spLocks noGrp="1"/>
          </p:cNvSpPr>
          <p:nvPr>
            <p:ph type="subTitle" idx="4"/>
          </p:nvPr>
        </p:nvSpPr>
        <p:spPr>
          <a:xfrm>
            <a:off x="1049000" y="3349701"/>
            <a:ext cx="2331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8" name="Google Shape;188;p15"/>
          <p:cNvSpPr txBox="1">
            <a:spLocks noGrp="1"/>
          </p:cNvSpPr>
          <p:nvPr>
            <p:ph type="subTitle" idx="5"/>
          </p:nvPr>
        </p:nvSpPr>
        <p:spPr>
          <a:xfrm>
            <a:off x="3406200" y="3351499"/>
            <a:ext cx="2331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" name="Google Shape;189;p15"/>
          <p:cNvSpPr txBox="1">
            <a:spLocks noGrp="1"/>
          </p:cNvSpPr>
          <p:nvPr>
            <p:ph type="subTitle" idx="6"/>
          </p:nvPr>
        </p:nvSpPr>
        <p:spPr>
          <a:xfrm>
            <a:off x="5763400" y="3350875"/>
            <a:ext cx="2331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5"/>
          <p:cNvSpPr/>
          <p:nvPr/>
        </p:nvSpPr>
        <p:spPr>
          <a:xfrm rot="5400000" flipH="1">
            <a:off x="-711137" y="-2501813"/>
            <a:ext cx="6411366" cy="6132485"/>
          </a:xfrm>
          <a:custGeom>
            <a:avLst/>
            <a:gdLst/>
            <a:ahLst/>
            <a:cxnLst/>
            <a:rect l="l" t="t" r="r" b="b"/>
            <a:pathLst>
              <a:path w="183878" h="208517" extrusionOk="0">
                <a:moveTo>
                  <a:pt x="159240" y="0"/>
                </a:moveTo>
                <a:cubicBezTo>
                  <a:pt x="153253" y="2843"/>
                  <a:pt x="147568" y="6332"/>
                  <a:pt x="142356" y="10381"/>
                </a:cubicBezTo>
                <a:cubicBezTo>
                  <a:pt x="135249" y="16066"/>
                  <a:pt x="129778" y="21795"/>
                  <a:pt x="124868" y="30237"/>
                </a:cubicBezTo>
                <a:cubicBezTo>
                  <a:pt x="119958" y="38723"/>
                  <a:pt x="117460" y="49663"/>
                  <a:pt x="115134" y="59139"/>
                </a:cubicBezTo>
                <a:cubicBezTo>
                  <a:pt x="114057" y="63446"/>
                  <a:pt x="112980" y="67840"/>
                  <a:pt x="110826" y="71760"/>
                </a:cubicBezTo>
                <a:cubicBezTo>
                  <a:pt x="103159" y="85931"/>
                  <a:pt x="84853" y="89678"/>
                  <a:pt x="71630" y="98852"/>
                </a:cubicBezTo>
                <a:cubicBezTo>
                  <a:pt x="61982" y="105572"/>
                  <a:pt x="54918" y="115306"/>
                  <a:pt x="51515" y="126505"/>
                </a:cubicBezTo>
                <a:cubicBezTo>
                  <a:pt x="47423" y="140116"/>
                  <a:pt x="48500" y="156269"/>
                  <a:pt x="38550" y="166391"/>
                </a:cubicBezTo>
                <a:cubicBezTo>
                  <a:pt x="32520" y="172593"/>
                  <a:pt x="23647" y="174962"/>
                  <a:pt x="16454" y="179787"/>
                </a:cubicBezTo>
                <a:cubicBezTo>
                  <a:pt x="7064" y="186032"/>
                  <a:pt x="991" y="197274"/>
                  <a:pt x="0" y="208516"/>
                </a:cubicBezTo>
                <a:lnTo>
                  <a:pt x="183878" y="208516"/>
                </a:lnTo>
                <a:lnTo>
                  <a:pt x="183878" y="0"/>
                </a:ln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"/>
          <p:cNvSpPr/>
          <p:nvPr/>
        </p:nvSpPr>
        <p:spPr>
          <a:xfrm rot="-4592020" flipH="1">
            <a:off x="7848941" y="81971"/>
            <a:ext cx="6411577" cy="6132638"/>
          </a:xfrm>
          <a:custGeom>
            <a:avLst/>
            <a:gdLst/>
            <a:ahLst/>
            <a:cxnLst/>
            <a:rect l="l" t="t" r="r" b="b"/>
            <a:pathLst>
              <a:path w="183878" h="208517" extrusionOk="0">
                <a:moveTo>
                  <a:pt x="159240" y="0"/>
                </a:moveTo>
                <a:cubicBezTo>
                  <a:pt x="153253" y="2843"/>
                  <a:pt x="147568" y="6332"/>
                  <a:pt x="142356" y="10381"/>
                </a:cubicBezTo>
                <a:cubicBezTo>
                  <a:pt x="135249" y="16066"/>
                  <a:pt x="129778" y="21795"/>
                  <a:pt x="124868" y="30237"/>
                </a:cubicBezTo>
                <a:cubicBezTo>
                  <a:pt x="119958" y="38723"/>
                  <a:pt x="117460" y="49663"/>
                  <a:pt x="115134" y="59139"/>
                </a:cubicBezTo>
                <a:cubicBezTo>
                  <a:pt x="114057" y="63446"/>
                  <a:pt x="112980" y="67840"/>
                  <a:pt x="110826" y="71760"/>
                </a:cubicBezTo>
                <a:cubicBezTo>
                  <a:pt x="103159" y="85931"/>
                  <a:pt x="84853" y="89678"/>
                  <a:pt x="71630" y="98852"/>
                </a:cubicBezTo>
                <a:cubicBezTo>
                  <a:pt x="61982" y="105572"/>
                  <a:pt x="54918" y="115306"/>
                  <a:pt x="51515" y="126505"/>
                </a:cubicBezTo>
                <a:cubicBezTo>
                  <a:pt x="47423" y="140116"/>
                  <a:pt x="48500" y="156269"/>
                  <a:pt x="38550" y="166391"/>
                </a:cubicBezTo>
                <a:cubicBezTo>
                  <a:pt x="32520" y="172593"/>
                  <a:pt x="23647" y="174962"/>
                  <a:pt x="16454" y="179787"/>
                </a:cubicBezTo>
                <a:cubicBezTo>
                  <a:pt x="7064" y="186032"/>
                  <a:pt x="991" y="197274"/>
                  <a:pt x="0" y="208516"/>
                </a:cubicBezTo>
                <a:lnTo>
                  <a:pt x="183878" y="208516"/>
                </a:lnTo>
                <a:lnTo>
                  <a:pt x="183878" y="0"/>
                </a:ln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"/>
          <p:cNvSpPr/>
          <p:nvPr/>
        </p:nvSpPr>
        <p:spPr>
          <a:xfrm rot="1586888">
            <a:off x="7312589" y="4479536"/>
            <a:ext cx="1423615" cy="1423576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320678" y="4298004"/>
            <a:ext cx="392554" cy="393759"/>
          </a:xfrm>
          <a:custGeom>
            <a:avLst/>
            <a:gdLst/>
            <a:ahLst/>
            <a:cxnLst/>
            <a:rect l="l" t="t" r="r" b="b"/>
            <a:pathLst>
              <a:path w="10092" h="10123" fill="none" extrusionOk="0">
                <a:moveTo>
                  <a:pt x="10092" y="5077"/>
                </a:moveTo>
                <a:cubicBezTo>
                  <a:pt x="10092" y="2280"/>
                  <a:pt x="7843" y="1"/>
                  <a:pt x="5046" y="1"/>
                </a:cubicBezTo>
                <a:cubicBezTo>
                  <a:pt x="2250" y="1"/>
                  <a:pt x="1" y="2280"/>
                  <a:pt x="1" y="5077"/>
                </a:cubicBezTo>
                <a:cubicBezTo>
                  <a:pt x="1" y="7843"/>
                  <a:pt x="2250" y="10122"/>
                  <a:pt x="5046" y="10122"/>
                </a:cubicBezTo>
                <a:cubicBezTo>
                  <a:pt x="7843" y="10122"/>
                  <a:pt x="10092" y="7843"/>
                  <a:pt x="10092" y="5077"/>
                </a:cubicBezTo>
                <a:close/>
              </a:path>
            </a:pathLst>
          </a:custGeom>
          <a:noFill/>
          <a:ln w="455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7720415" y="-212621"/>
            <a:ext cx="451678" cy="451717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/>
          <p:nvPr/>
        </p:nvSpPr>
        <p:spPr>
          <a:xfrm>
            <a:off x="1061012" y="-906584"/>
            <a:ext cx="1144520" cy="1145687"/>
          </a:xfrm>
          <a:custGeom>
            <a:avLst/>
            <a:gdLst/>
            <a:ahLst/>
            <a:cxnLst/>
            <a:rect l="l" t="t" r="r" b="b"/>
            <a:pathLst>
              <a:path w="29424" h="29454" fill="none" extrusionOk="0">
                <a:moveTo>
                  <a:pt x="18967" y="2371"/>
                </a:moveTo>
                <a:cubicBezTo>
                  <a:pt x="25806" y="4742"/>
                  <a:pt x="29423" y="12189"/>
                  <a:pt x="27083" y="18998"/>
                </a:cubicBezTo>
                <a:cubicBezTo>
                  <a:pt x="24712" y="25837"/>
                  <a:pt x="17265" y="29454"/>
                  <a:pt x="10426" y="27113"/>
                </a:cubicBezTo>
                <a:cubicBezTo>
                  <a:pt x="3617" y="24743"/>
                  <a:pt x="0" y="17296"/>
                  <a:pt x="2341" y="10457"/>
                </a:cubicBezTo>
                <a:cubicBezTo>
                  <a:pt x="4711" y="3648"/>
                  <a:pt x="12158" y="1"/>
                  <a:pt x="18967" y="2371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"/>
          <p:cNvSpPr/>
          <p:nvPr/>
        </p:nvSpPr>
        <p:spPr>
          <a:xfrm>
            <a:off x="2451854" y="4691771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"/>
          <p:cNvSpPr/>
          <p:nvPr/>
        </p:nvSpPr>
        <p:spPr>
          <a:xfrm rot="1586888">
            <a:off x="6990750" y="5051613"/>
            <a:ext cx="451692" cy="451731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"/>
          <p:cNvSpPr/>
          <p:nvPr/>
        </p:nvSpPr>
        <p:spPr>
          <a:xfrm flipH="1">
            <a:off x="8636922" y="1627125"/>
            <a:ext cx="822888" cy="824337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15"/>
          <p:cNvGrpSpPr/>
          <p:nvPr/>
        </p:nvGrpSpPr>
        <p:grpSpPr>
          <a:xfrm flipH="1">
            <a:off x="-700240" y="1939232"/>
            <a:ext cx="1265051" cy="1265051"/>
            <a:chOff x="3912750" y="637550"/>
            <a:chExt cx="947533" cy="947533"/>
          </a:xfrm>
        </p:grpSpPr>
        <p:sp>
          <p:nvSpPr>
            <p:cNvPr id="200" name="Google Shape;200;p15"/>
            <p:cNvSpPr/>
            <p:nvPr/>
          </p:nvSpPr>
          <p:spPr>
            <a:xfrm>
              <a:off x="3912750" y="637550"/>
              <a:ext cx="947533" cy="947533"/>
            </a:xfrm>
            <a:custGeom>
              <a:avLst/>
              <a:gdLst/>
              <a:ahLst/>
              <a:cxnLst/>
              <a:rect l="l" t="t" r="r" b="b"/>
              <a:pathLst>
                <a:path w="14743" h="14743" fill="none" extrusionOk="0">
                  <a:moveTo>
                    <a:pt x="14226" y="6809"/>
                  </a:moveTo>
                  <a:lnTo>
                    <a:pt x="14742" y="6414"/>
                  </a:lnTo>
                  <a:lnTo>
                    <a:pt x="14530" y="5289"/>
                  </a:lnTo>
                  <a:lnTo>
                    <a:pt x="13861" y="5107"/>
                  </a:lnTo>
                  <a:cubicBezTo>
                    <a:pt x="13648" y="4499"/>
                    <a:pt x="13375" y="3952"/>
                    <a:pt x="13040" y="3466"/>
                  </a:cubicBezTo>
                  <a:lnTo>
                    <a:pt x="13283" y="2858"/>
                  </a:lnTo>
                  <a:lnTo>
                    <a:pt x="12524" y="2007"/>
                  </a:lnTo>
                  <a:lnTo>
                    <a:pt x="11855" y="2159"/>
                  </a:lnTo>
                  <a:cubicBezTo>
                    <a:pt x="11399" y="1764"/>
                    <a:pt x="10882" y="1429"/>
                    <a:pt x="10335" y="1156"/>
                  </a:cubicBezTo>
                  <a:lnTo>
                    <a:pt x="10244" y="517"/>
                  </a:lnTo>
                  <a:lnTo>
                    <a:pt x="9150" y="153"/>
                  </a:lnTo>
                  <a:lnTo>
                    <a:pt x="8663" y="609"/>
                  </a:lnTo>
                  <a:cubicBezTo>
                    <a:pt x="8055" y="487"/>
                    <a:pt x="7447" y="457"/>
                    <a:pt x="6809" y="517"/>
                  </a:cubicBezTo>
                  <a:lnTo>
                    <a:pt x="6414" y="1"/>
                  </a:lnTo>
                  <a:lnTo>
                    <a:pt x="5289" y="213"/>
                  </a:lnTo>
                  <a:lnTo>
                    <a:pt x="5107" y="882"/>
                  </a:lnTo>
                  <a:cubicBezTo>
                    <a:pt x="4499" y="1095"/>
                    <a:pt x="3952" y="1368"/>
                    <a:pt x="3466" y="1703"/>
                  </a:cubicBezTo>
                  <a:lnTo>
                    <a:pt x="2858" y="1460"/>
                  </a:lnTo>
                  <a:lnTo>
                    <a:pt x="2007" y="2219"/>
                  </a:lnTo>
                  <a:lnTo>
                    <a:pt x="2159" y="2888"/>
                  </a:lnTo>
                  <a:cubicBezTo>
                    <a:pt x="1763" y="3344"/>
                    <a:pt x="1429" y="3861"/>
                    <a:pt x="1156" y="4408"/>
                  </a:cubicBezTo>
                  <a:lnTo>
                    <a:pt x="517" y="4499"/>
                  </a:lnTo>
                  <a:lnTo>
                    <a:pt x="153" y="5593"/>
                  </a:lnTo>
                  <a:lnTo>
                    <a:pt x="608" y="6080"/>
                  </a:lnTo>
                  <a:cubicBezTo>
                    <a:pt x="487" y="6688"/>
                    <a:pt x="456" y="7296"/>
                    <a:pt x="517" y="7934"/>
                  </a:cubicBezTo>
                  <a:lnTo>
                    <a:pt x="1" y="8329"/>
                  </a:lnTo>
                  <a:lnTo>
                    <a:pt x="213" y="9454"/>
                  </a:lnTo>
                  <a:lnTo>
                    <a:pt x="882" y="9636"/>
                  </a:lnTo>
                  <a:cubicBezTo>
                    <a:pt x="1095" y="10244"/>
                    <a:pt x="1368" y="10791"/>
                    <a:pt x="1703" y="11277"/>
                  </a:cubicBezTo>
                  <a:lnTo>
                    <a:pt x="1460" y="11885"/>
                  </a:lnTo>
                  <a:lnTo>
                    <a:pt x="2219" y="12736"/>
                  </a:lnTo>
                  <a:lnTo>
                    <a:pt x="2888" y="12584"/>
                  </a:lnTo>
                  <a:cubicBezTo>
                    <a:pt x="3344" y="12980"/>
                    <a:pt x="3861" y="13314"/>
                    <a:pt x="4408" y="13587"/>
                  </a:cubicBezTo>
                  <a:lnTo>
                    <a:pt x="4499" y="14226"/>
                  </a:lnTo>
                  <a:lnTo>
                    <a:pt x="5593" y="14590"/>
                  </a:lnTo>
                  <a:lnTo>
                    <a:pt x="6080" y="14135"/>
                  </a:lnTo>
                  <a:cubicBezTo>
                    <a:pt x="6688" y="14256"/>
                    <a:pt x="7296" y="14287"/>
                    <a:pt x="7934" y="14226"/>
                  </a:cubicBezTo>
                  <a:lnTo>
                    <a:pt x="8329" y="14742"/>
                  </a:lnTo>
                  <a:lnTo>
                    <a:pt x="9454" y="14530"/>
                  </a:lnTo>
                  <a:lnTo>
                    <a:pt x="9636" y="13861"/>
                  </a:lnTo>
                  <a:cubicBezTo>
                    <a:pt x="10244" y="13648"/>
                    <a:pt x="10791" y="13375"/>
                    <a:pt x="11277" y="13040"/>
                  </a:cubicBezTo>
                  <a:lnTo>
                    <a:pt x="11885" y="13283"/>
                  </a:lnTo>
                  <a:lnTo>
                    <a:pt x="12736" y="12524"/>
                  </a:lnTo>
                  <a:lnTo>
                    <a:pt x="12584" y="11855"/>
                  </a:lnTo>
                  <a:cubicBezTo>
                    <a:pt x="12980" y="11399"/>
                    <a:pt x="13314" y="10882"/>
                    <a:pt x="13587" y="10335"/>
                  </a:cubicBezTo>
                  <a:lnTo>
                    <a:pt x="14226" y="10244"/>
                  </a:lnTo>
                  <a:lnTo>
                    <a:pt x="14590" y="9150"/>
                  </a:lnTo>
                  <a:lnTo>
                    <a:pt x="14135" y="8663"/>
                  </a:lnTo>
                  <a:cubicBezTo>
                    <a:pt x="14256" y="8055"/>
                    <a:pt x="14287" y="7448"/>
                    <a:pt x="14226" y="6809"/>
                  </a:cubicBezTo>
                  <a:close/>
                  <a:moveTo>
                    <a:pt x="7387" y="11125"/>
                  </a:moveTo>
                  <a:cubicBezTo>
                    <a:pt x="5320" y="11125"/>
                    <a:pt x="3618" y="9423"/>
                    <a:pt x="3618" y="7356"/>
                  </a:cubicBezTo>
                  <a:cubicBezTo>
                    <a:pt x="3618" y="5320"/>
                    <a:pt x="5320" y="3618"/>
                    <a:pt x="7387" y="3618"/>
                  </a:cubicBezTo>
                  <a:cubicBezTo>
                    <a:pt x="9423" y="3618"/>
                    <a:pt x="11125" y="5320"/>
                    <a:pt x="11125" y="7356"/>
                  </a:cubicBezTo>
                  <a:cubicBezTo>
                    <a:pt x="11125" y="9423"/>
                    <a:pt x="9423" y="11125"/>
                    <a:pt x="7387" y="1112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4242902" y="967702"/>
              <a:ext cx="287223" cy="287223"/>
            </a:xfrm>
            <a:custGeom>
              <a:avLst/>
              <a:gdLst/>
              <a:ahLst/>
              <a:cxnLst/>
              <a:rect l="l" t="t" r="r" b="b"/>
              <a:pathLst>
                <a:path w="4469" h="4469" fill="none" extrusionOk="0">
                  <a:moveTo>
                    <a:pt x="2250" y="4469"/>
                  </a:moveTo>
                  <a:cubicBezTo>
                    <a:pt x="1003" y="4469"/>
                    <a:pt x="0" y="3466"/>
                    <a:pt x="0" y="2219"/>
                  </a:cubicBezTo>
                  <a:cubicBezTo>
                    <a:pt x="0" y="1004"/>
                    <a:pt x="1003" y="0"/>
                    <a:pt x="2250" y="0"/>
                  </a:cubicBezTo>
                  <a:cubicBezTo>
                    <a:pt x="3466" y="0"/>
                    <a:pt x="4469" y="1004"/>
                    <a:pt x="4469" y="2219"/>
                  </a:cubicBezTo>
                  <a:cubicBezTo>
                    <a:pt x="4469" y="3466"/>
                    <a:pt x="3466" y="4469"/>
                    <a:pt x="2250" y="4469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713225" y="657995"/>
            <a:ext cx="7717500" cy="36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4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/>
          <p:nvPr/>
        </p:nvSpPr>
        <p:spPr>
          <a:xfrm>
            <a:off x="-62400" y="-66000"/>
            <a:ext cx="9268800" cy="5275500"/>
          </a:xfrm>
          <a:prstGeom prst="rect">
            <a:avLst/>
          </a:prstGeom>
          <a:gradFill>
            <a:gsLst>
              <a:gs pos="0">
                <a:srgbClr val="FFFFFF">
                  <a:alpha val="41180"/>
                </a:srgbClr>
              </a:gs>
              <a:gs pos="100000">
                <a:srgbClr val="F3F3F3">
                  <a:alpha val="4118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title"/>
          </p:nvPr>
        </p:nvSpPr>
        <p:spPr>
          <a:xfrm>
            <a:off x="660413" y="3042796"/>
            <a:ext cx="3786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 idx="2" hasCustomPrompt="1"/>
          </p:nvPr>
        </p:nvSpPr>
        <p:spPr>
          <a:xfrm>
            <a:off x="660413" y="1166845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9" name="Google Shape;289;p20"/>
          <p:cNvSpPr txBox="1">
            <a:spLocks noGrp="1"/>
          </p:cNvSpPr>
          <p:nvPr>
            <p:ph type="subTitle" idx="1"/>
          </p:nvPr>
        </p:nvSpPr>
        <p:spPr>
          <a:xfrm>
            <a:off x="660413" y="3802300"/>
            <a:ext cx="37866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0" name="Google Shape;290;p20"/>
          <p:cNvSpPr/>
          <p:nvPr/>
        </p:nvSpPr>
        <p:spPr>
          <a:xfrm rot="9593614" flipH="1">
            <a:off x="-3063799" y="-913641"/>
            <a:ext cx="7570919" cy="4973376"/>
          </a:xfrm>
          <a:custGeom>
            <a:avLst/>
            <a:gdLst/>
            <a:ahLst/>
            <a:cxnLst/>
            <a:rect l="l" t="t" r="r" b="b"/>
            <a:pathLst>
              <a:path w="102546" h="67363" extrusionOk="0">
                <a:moveTo>
                  <a:pt x="0" y="1"/>
                </a:moveTo>
                <a:lnTo>
                  <a:pt x="0" y="67363"/>
                </a:lnTo>
                <a:lnTo>
                  <a:pt x="102546" y="67363"/>
                </a:lnTo>
                <a:cubicBezTo>
                  <a:pt x="102322" y="66357"/>
                  <a:pt x="98937" y="50201"/>
                  <a:pt x="91384" y="46414"/>
                </a:cubicBezTo>
                <a:cubicBezTo>
                  <a:pt x="83563" y="42503"/>
                  <a:pt x="70848" y="43341"/>
                  <a:pt x="57720" y="39576"/>
                </a:cubicBezTo>
                <a:cubicBezTo>
                  <a:pt x="44592" y="35799"/>
                  <a:pt x="41664" y="21978"/>
                  <a:pt x="33284" y="13174"/>
                </a:cubicBezTo>
                <a:cubicBezTo>
                  <a:pt x="24905" y="4381"/>
                  <a:pt x="17642" y="2984"/>
                  <a:pt x="8559" y="2425"/>
                </a:cubicBezTo>
                <a:cubicBezTo>
                  <a:pt x="4693" y="2180"/>
                  <a:pt x="2034" y="1129"/>
                  <a:pt x="0" y="1"/>
                </a:cubicBez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"/>
          <p:cNvSpPr/>
          <p:nvPr/>
        </p:nvSpPr>
        <p:spPr>
          <a:xfrm rot="10800000" flipH="1">
            <a:off x="-351834" y="-633000"/>
            <a:ext cx="1423571" cy="1423532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0"/>
          <p:cNvSpPr/>
          <p:nvPr/>
        </p:nvSpPr>
        <p:spPr>
          <a:xfrm rot="7572997" flipH="1">
            <a:off x="4888768" y="4809512"/>
            <a:ext cx="451684" cy="451723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"/>
          <p:cNvSpPr/>
          <p:nvPr/>
        </p:nvSpPr>
        <p:spPr>
          <a:xfrm rot="10800000">
            <a:off x="3385172" y="-457885"/>
            <a:ext cx="822888" cy="824337"/>
          </a:xfrm>
          <a:custGeom>
            <a:avLst/>
            <a:gdLst/>
            <a:ahLst/>
            <a:cxnLst/>
            <a:rect l="l" t="t" r="r" b="b"/>
            <a:pathLst>
              <a:path w="17600" h="17631" fill="none" extrusionOk="0">
                <a:moveTo>
                  <a:pt x="16991" y="8147"/>
                </a:moveTo>
                <a:lnTo>
                  <a:pt x="17599" y="7691"/>
                </a:lnTo>
                <a:lnTo>
                  <a:pt x="17326" y="6353"/>
                </a:lnTo>
                <a:lnTo>
                  <a:pt x="16566" y="6110"/>
                </a:lnTo>
                <a:cubicBezTo>
                  <a:pt x="16323" y="5411"/>
                  <a:pt x="15988" y="4742"/>
                  <a:pt x="15563" y="4165"/>
                </a:cubicBezTo>
                <a:lnTo>
                  <a:pt x="15867" y="3435"/>
                </a:lnTo>
                <a:lnTo>
                  <a:pt x="14955" y="2402"/>
                </a:lnTo>
                <a:lnTo>
                  <a:pt x="14164" y="2584"/>
                </a:lnTo>
                <a:cubicBezTo>
                  <a:pt x="13617" y="2128"/>
                  <a:pt x="12979" y="1703"/>
                  <a:pt x="12341" y="1399"/>
                </a:cubicBezTo>
                <a:lnTo>
                  <a:pt x="12219" y="639"/>
                </a:lnTo>
                <a:lnTo>
                  <a:pt x="10942" y="213"/>
                </a:lnTo>
                <a:lnTo>
                  <a:pt x="10335" y="761"/>
                </a:lnTo>
                <a:cubicBezTo>
                  <a:pt x="9635" y="609"/>
                  <a:pt x="8906" y="578"/>
                  <a:pt x="8146" y="639"/>
                </a:cubicBezTo>
                <a:lnTo>
                  <a:pt x="7660" y="1"/>
                </a:lnTo>
                <a:lnTo>
                  <a:pt x="6322" y="305"/>
                </a:lnTo>
                <a:lnTo>
                  <a:pt x="6110" y="1065"/>
                </a:lnTo>
                <a:cubicBezTo>
                  <a:pt x="5380" y="1308"/>
                  <a:pt x="4742" y="1642"/>
                  <a:pt x="4134" y="2068"/>
                </a:cubicBezTo>
                <a:lnTo>
                  <a:pt x="3435" y="1764"/>
                </a:lnTo>
                <a:lnTo>
                  <a:pt x="2401" y="2675"/>
                </a:lnTo>
                <a:lnTo>
                  <a:pt x="2584" y="3466"/>
                </a:lnTo>
                <a:cubicBezTo>
                  <a:pt x="2097" y="4013"/>
                  <a:pt x="1702" y="4621"/>
                  <a:pt x="1398" y="5289"/>
                </a:cubicBezTo>
                <a:lnTo>
                  <a:pt x="608" y="5411"/>
                </a:lnTo>
                <a:lnTo>
                  <a:pt x="182" y="6688"/>
                </a:lnTo>
                <a:lnTo>
                  <a:pt x="730" y="7296"/>
                </a:lnTo>
                <a:cubicBezTo>
                  <a:pt x="608" y="7995"/>
                  <a:pt x="547" y="8724"/>
                  <a:pt x="608" y="9484"/>
                </a:cubicBezTo>
                <a:lnTo>
                  <a:pt x="0" y="9940"/>
                </a:lnTo>
                <a:lnTo>
                  <a:pt x="274" y="11277"/>
                </a:lnTo>
                <a:lnTo>
                  <a:pt x="1064" y="11521"/>
                </a:lnTo>
                <a:cubicBezTo>
                  <a:pt x="1307" y="12250"/>
                  <a:pt x="1641" y="12888"/>
                  <a:pt x="2037" y="13496"/>
                </a:cubicBezTo>
                <a:lnTo>
                  <a:pt x="1763" y="14195"/>
                </a:lnTo>
                <a:lnTo>
                  <a:pt x="2675" y="15229"/>
                </a:lnTo>
                <a:lnTo>
                  <a:pt x="3465" y="15046"/>
                </a:lnTo>
                <a:cubicBezTo>
                  <a:pt x="4012" y="15533"/>
                  <a:pt x="4620" y="15928"/>
                  <a:pt x="5289" y="16232"/>
                </a:cubicBezTo>
                <a:lnTo>
                  <a:pt x="5380" y="17022"/>
                </a:lnTo>
                <a:lnTo>
                  <a:pt x="6687" y="17448"/>
                </a:lnTo>
                <a:lnTo>
                  <a:pt x="7265" y="16901"/>
                </a:lnTo>
                <a:cubicBezTo>
                  <a:pt x="7994" y="17022"/>
                  <a:pt x="8724" y="17053"/>
                  <a:pt x="9453" y="16992"/>
                </a:cubicBezTo>
                <a:lnTo>
                  <a:pt x="9939" y="17630"/>
                </a:lnTo>
                <a:lnTo>
                  <a:pt x="11277" y="17326"/>
                </a:lnTo>
                <a:lnTo>
                  <a:pt x="11520" y="16566"/>
                </a:lnTo>
                <a:cubicBezTo>
                  <a:pt x="12219" y="16323"/>
                  <a:pt x="12888" y="15989"/>
                  <a:pt x="13465" y="15563"/>
                </a:cubicBezTo>
                <a:lnTo>
                  <a:pt x="14195" y="15867"/>
                </a:lnTo>
                <a:lnTo>
                  <a:pt x="15198" y="14955"/>
                </a:lnTo>
                <a:lnTo>
                  <a:pt x="15016" y="14165"/>
                </a:lnTo>
                <a:cubicBezTo>
                  <a:pt x="15502" y="13618"/>
                  <a:pt x="15897" y="13010"/>
                  <a:pt x="16231" y="12341"/>
                </a:cubicBezTo>
                <a:lnTo>
                  <a:pt x="16991" y="12250"/>
                </a:lnTo>
                <a:lnTo>
                  <a:pt x="17417" y="10943"/>
                </a:lnTo>
                <a:lnTo>
                  <a:pt x="16870" y="10335"/>
                </a:lnTo>
                <a:cubicBezTo>
                  <a:pt x="17022" y="9636"/>
                  <a:pt x="17052" y="8907"/>
                  <a:pt x="16991" y="8147"/>
                </a:cubicBezTo>
                <a:close/>
                <a:moveTo>
                  <a:pt x="8815" y="13284"/>
                </a:moveTo>
                <a:cubicBezTo>
                  <a:pt x="6353" y="13284"/>
                  <a:pt x="4347" y="11277"/>
                  <a:pt x="4347" y="8815"/>
                </a:cubicBezTo>
                <a:cubicBezTo>
                  <a:pt x="4347" y="6353"/>
                  <a:pt x="6353" y="4347"/>
                  <a:pt x="8815" y="4347"/>
                </a:cubicBezTo>
                <a:cubicBezTo>
                  <a:pt x="11277" y="4347"/>
                  <a:pt x="13283" y="6353"/>
                  <a:pt x="13283" y="8815"/>
                </a:cubicBezTo>
                <a:cubicBezTo>
                  <a:pt x="13283" y="11277"/>
                  <a:pt x="11277" y="13284"/>
                  <a:pt x="8815" y="13284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0"/>
          <p:cNvGrpSpPr/>
          <p:nvPr/>
        </p:nvGrpSpPr>
        <p:grpSpPr>
          <a:xfrm rot="10800000">
            <a:off x="-272565" y="4402845"/>
            <a:ext cx="1265051" cy="1265051"/>
            <a:chOff x="3912750" y="637550"/>
            <a:chExt cx="947533" cy="947533"/>
          </a:xfrm>
        </p:grpSpPr>
        <p:sp>
          <p:nvSpPr>
            <p:cNvPr id="295" name="Google Shape;295;p20"/>
            <p:cNvSpPr/>
            <p:nvPr/>
          </p:nvSpPr>
          <p:spPr>
            <a:xfrm>
              <a:off x="3912750" y="637550"/>
              <a:ext cx="947533" cy="947533"/>
            </a:xfrm>
            <a:custGeom>
              <a:avLst/>
              <a:gdLst/>
              <a:ahLst/>
              <a:cxnLst/>
              <a:rect l="l" t="t" r="r" b="b"/>
              <a:pathLst>
                <a:path w="14743" h="14743" fill="none" extrusionOk="0">
                  <a:moveTo>
                    <a:pt x="14226" y="6809"/>
                  </a:moveTo>
                  <a:lnTo>
                    <a:pt x="14742" y="6414"/>
                  </a:lnTo>
                  <a:lnTo>
                    <a:pt x="14530" y="5289"/>
                  </a:lnTo>
                  <a:lnTo>
                    <a:pt x="13861" y="5107"/>
                  </a:lnTo>
                  <a:cubicBezTo>
                    <a:pt x="13648" y="4499"/>
                    <a:pt x="13375" y="3952"/>
                    <a:pt x="13040" y="3466"/>
                  </a:cubicBezTo>
                  <a:lnTo>
                    <a:pt x="13283" y="2858"/>
                  </a:lnTo>
                  <a:lnTo>
                    <a:pt x="12524" y="2007"/>
                  </a:lnTo>
                  <a:lnTo>
                    <a:pt x="11855" y="2159"/>
                  </a:lnTo>
                  <a:cubicBezTo>
                    <a:pt x="11399" y="1764"/>
                    <a:pt x="10882" y="1429"/>
                    <a:pt x="10335" y="1156"/>
                  </a:cubicBezTo>
                  <a:lnTo>
                    <a:pt x="10244" y="517"/>
                  </a:lnTo>
                  <a:lnTo>
                    <a:pt x="9150" y="153"/>
                  </a:lnTo>
                  <a:lnTo>
                    <a:pt x="8663" y="609"/>
                  </a:lnTo>
                  <a:cubicBezTo>
                    <a:pt x="8055" y="487"/>
                    <a:pt x="7447" y="457"/>
                    <a:pt x="6809" y="517"/>
                  </a:cubicBezTo>
                  <a:lnTo>
                    <a:pt x="6414" y="1"/>
                  </a:lnTo>
                  <a:lnTo>
                    <a:pt x="5289" y="213"/>
                  </a:lnTo>
                  <a:lnTo>
                    <a:pt x="5107" y="882"/>
                  </a:lnTo>
                  <a:cubicBezTo>
                    <a:pt x="4499" y="1095"/>
                    <a:pt x="3952" y="1368"/>
                    <a:pt x="3466" y="1703"/>
                  </a:cubicBezTo>
                  <a:lnTo>
                    <a:pt x="2858" y="1460"/>
                  </a:lnTo>
                  <a:lnTo>
                    <a:pt x="2007" y="2219"/>
                  </a:lnTo>
                  <a:lnTo>
                    <a:pt x="2159" y="2888"/>
                  </a:lnTo>
                  <a:cubicBezTo>
                    <a:pt x="1763" y="3344"/>
                    <a:pt x="1429" y="3861"/>
                    <a:pt x="1156" y="4408"/>
                  </a:cubicBezTo>
                  <a:lnTo>
                    <a:pt x="517" y="4499"/>
                  </a:lnTo>
                  <a:lnTo>
                    <a:pt x="153" y="5593"/>
                  </a:lnTo>
                  <a:lnTo>
                    <a:pt x="608" y="6080"/>
                  </a:lnTo>
                  <a:cubicBezTo>
                    <a:pt x="487" y="6688"/>
                    <a:pt x="456" y="7296"/>
                    <a:pt x="517" y="7934"/>
                  </a:cubicBezTo>
                  <a:lnTo>
                    <a:pt x="1" y="8329"/>
                  </a:lnTo>
                  <a:lnTo>
                    <a:pt x="213" y="9454"/>
                  </a:lnTo>
                  <a:lnTo>
                    <a:pt x="882" y="9636"/>
                  </a:lnTo>
                  <a:cubicBezTo>
                    <a:pt x="1095" y="10244"/>
                    <a:pt x="1368" y="10791"/>
                    <a:pt x="1703" y="11277"/>
                  </a:cubicBezTo>
                  <a:lnTo>
                    <a:pt x="1460" y="11885"/>
                  </a:lnTo>
                  <a:lnTo>
                    <a:pt x="2219" y="12736"/>
                  </a:lnTo>
                  <a:lnTo>
                    <a:pt x="2888" y="12584"/>
                  </a:lnTo>
                  <a:cubicBezTo>
                    <a:pt x="3344" y="12980"/>
                    <a:pt x="3861" y="13314"/>
                    <a:pt x="4408" y="13587"/>
                  </a:cubicBezTo>
                  <a:lnTo>
                    <a:pt x="4499" y="14226"/>
                  </a:lnTo>
                  <a:lnTo>
                    <a:pt x="5593" y="14590"/>
                  </a:lnTo>
                  <a:lnTo>
                    <a:pt x="6080" y="14135"/>
                  </a:lnTo>
                  <a:cubicBezTo>
                    <a:pt x="6688" y="14256"/>
                    <a:pt x="7296" y="14287"/>
                    <a:pt x="7934" y="14226"/>
                  </a:cubicBezTo>
                  <a:lnTo>
                    <a:pt x="8329" y="14742"/>
                  </a:lnTo>
                  <a:lnTo>
                    <a:pt x="9454" y="14530"/>
                  </a:lnTo>
                  <a:lnTo>
                    <a:pt x="9636" y="13861"/>
                  </a:lnTo>
                  <a:cubicBezTo>
                    <a:pt x="10244" y="13648"/>
                    <a:pt x="10791" y="13375"/>
                    <a:pt x="11277" y="13040"/>
                  </a:cubicBezTo>
                  <a:lnTo>
                    <a:pt x="11885" y="13283"/>
                  </a:lnTo>
                  <a:lnTo>
                    <a:pt x="12736" y="12524"/>
                  </a:lnTo>
                  <a:lnTo>
                    <a:pt x="12584" y="11855"/>
                  </a:lnTo>
                  <a:cubicBezTo>
                    <a:pt x="12980" y="11399"/>
                    <a:pt x="13314" y="10882"/>
                    <a:pt x="13587" y="10335"/>
                  </a:cubicBezTo>
                  <a:lnTo>
                    <a:pt x="14226" y="10244"/>
                  </a:lnTo>
                  <a:lnTo>
                    <a:pt x="14590" y="9150"/>
                  </a:lnTo>
                  <a:lnTo>
                    <a:pt x="14135" y="8663"/>
                  </a:lnTo>
                  <a:cubicBezTo>
                    <a:pt x="14256" y="8055"/>
                    <a:pt x="14287" y="7448"/>
                    <a:pt x="14226" y="6809"/>
                  </a:cubicBezTo>
                  <a:close/>
                  <a:moveTo>
                    <a:pt x="7387" y="11125"/>
                  </a:moveTo>
                  <a:cubicBezTo>
                    <a:pt x="5320" y="11125"/>
                    <a:pt x="3618" y="9423"/>
                    <a:pt x="3618" y="7356"/>
                  </a:cubicBezTo>
                  <a:cubicBezTo>
                    <a:pt x="3618" y="5320"/>
                    <a:pt x="5320" y="3618"/>
                    <a:pt x="7387" y="3618"/>
                  </a:cubicBezTo>
                  <a:cubicBezTo>
                    <a:pt x="9423" y="3618"/>
                    <a:pt x="11125" y="5320"/>
                    <a:pt x="11125" y="7356"/>
                  </a:cubicBezTo>
                  <a:cubicBezTo>
                    <a:pt x="11125" y="9423"/>
                    <a:pt x="9423" y="11125"/>
                    <a:pt x="7387" y="11125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4242902" y="967702"/>
              <a:ext cx="287223" cy="287223"/>
            </a:xfrm>
            <a:custGeom>
              <a:avLst/>
              <a:gdLst/>
              <a:ahLst/>
              <a:cxnLst/>
              <a:rect l="l" t="t" r="r" b="b"/>
              <a:pathLst>
                <a:path w="4469" h="4469" fill="none" extrusionOk="0">
                  <a:moveTo>
                    <a:pt x="2250" y="4469"/>
                  </a:moveTo>
                  <a:cubicBezTo>
                    <a:pt x="1003" y="4469"/>
                    <a:pt x="0" y="3466"/>
                    <a:pt x="0" y="2219"/>
                  </a:cubicBezTo>
                  <a:cubicBezTo>
                    <a:pt x="0" y="1004"/>
                    <a:pt x="1003" y="0"/>
                    <a:pt x="2250" y="0"/>
                  </a:cubicBezTo>
                  <a:cubicBezTo>
                    <a:pt x="3466" y="0"/>
                    <a:pt x="4469" y="1004"/>
                    <a:pt x="4469" y="2219"/>
                  </a:cubicBezTo>
                  <a:cubicBezTo>
                    <a:pt x="4469" y="3466"/>
                    <a:pt x="3466" y="4469"/>
                    <a:pt x="2250" y="4469"/>
                  </a:cubicBezTo>
                  <a:close/>
                </a:path>
              </a:pathLst>
            </a:custGeom>
            <a:noFill/>
            <a:ln w="45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20"/>
          <p:cNvSpPr/>
          <p:nvPr/>
        </p:nvSpPr>
        <p:spPr>
          <a:xfrm rot="-5400000" flipH="1">
            <a:off x="5224456" y="1108039"/>
            <a:ext cx="7437684" cy="5089589"/>
          </a:xfrm>
          <a:custGeom>
            <a:avLst/>
            <a:gdLst/>
            <a:ahLst/>
            <a:cxnLst/>
            <a:rect l="l" t="t" r="r" b="b"/>
            <a:pathLst>
              <a:path w="92592" h="48936" extrusionOk="0">
                <a:moveTo>
                  <a:pt x="64841" y="1"/>
                </a:moveTo>
                <a:cubicBezTo>
                  <a:pt x="58884" y="1"/>
                  <a:pt x="53522" y="1916"/>
                  <a:pt x="50559" y="5316"/>
                </a:cubicBezTo>
                <a:cubicBezTo>
                  <a:pt x="45456" y="11168"/>
                  <a:pt x="45800" y="21411"/>
                  <a:pt x="40578" y="21411"/>
                </a:cubicBezTo>
                <a:cubicBezTo>
                  <a:pt x="40506" y="21411"/>
                  <a:pt x="40432" y="21409"/>
                  <a:pt x="40358" y="21405"/>
                </a:cubicBezTo>
                <a:cubicBezTo>
                  <a:pt x="36232" y="21194"/>
                  <a:pt x="34026" y="16844"/>
                  <a:pt x="29913" y="16844"/>
                </a:cubicBezTo>
                <a:cubicBezTo>
                  <a:pt x="28602" y="16844"/>
                  <a:pt x="27097" y="17286"/>
                  <a:pt x="25274" y="18444"/>
                </a:cubicBezTo>
                <a:cubicBezTo>
                  <a:pt x="17732" y="23249"/>
                  <a:pt x="21643" y="29740"/>
                  <a:pt x="21084" y="33830"/>
                </a:cubicBezTo>
                <a:cubicBezTo>
                  <a:pt x="20943" y="34861"/>
                  <a:pt x="20429" y="35229"/>
                  <a:pt x="19656" y="35229"/>
                </a:cubicBezTo>
                <a:cubicBezTo>
                  <a:pt x="17739" y="35229"/>
                  <a:pt x="14230" y="32968"/>
                  <a:pt x="10875" y="32968"/>
                </a:cubicBezTo>
                <a:cubicBezTo>
                  <a:pt x="10219" y="32968"/>
                  <a:pt x="9570" y="33054"/>
                  <a:pt x="8939" y="33260"/>
                </a:cubicBezTo>
                <a:cubicBezTo>
                  <a:pt x="3766" y="34958"/>
                  <a:pt x="1398" y="39763"/>
                  <a:pt x="1956" y="42578"/>
                </a:cubicBezTo>
                <a:cubicBezTo>
                  <a:pt x="2515" y="45405"/>
                  <a:pt x="1" y="48936"/>
                  <a:pt x="1" y="48936"/>
                </a:cubicBezTo>
                <a:lnTo>
                  <a:pt x="91195" y="48936"/>
                </a:lnTo>
                <a:cubicBezTo>
                  <a:pt x="91195" y="48936"/>
                  <a:pt x="92591" y="30578"/>
                  <a:pt x="90357" y="18299"/>
                </a:cubicBezTo>
                <a:cubicBezTo>
                  <a:pt x="90357" y="18299"/>
                  <a:pt x="88547" y="8702"/>
                  <a:pt x="78346" y="3339"/>
                </a:cubicBezTo>
                <a:cubicBezTo>
                  <a:pt x="74006" y="1055"/>
                  <a:pt x="69260" y="1"/>
                  <a:pt x="64841" y="1"/>
                </a:cubicBezTo>
                <a:close/>
              </a:path>
            </a:pathLst>
          </a:custGeom>
          <a:solidFill>
            <a:srgbClr val="D6D7D7">
              <a:alpha val="4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"/>
          <p:cNvSpPr/>
          <p:nvPr/>
        </p:nvSpPr>
        <p:spPr>
          <a:xfrm rot="10800000" flipH="1">
            <a:off x="7118425" y="-548835"/>
            <a:ext cx="1255220" cy="1255186"/>
          </a:xfrm>
          <a:custGeom>
            <a:avLst/>
            <a:gdLst/>
            <a:ahLst/>
            <a:cxnLst/>
            <a:rect l="l" t="t" r="r" b="b"/>
            <a:pathLst>
              <a:path w="36598" h="36597" fill="none" extrusionOk="0">
                <a:moveTo>
                  <a:pt x="36597" y="18298"/>
                </a:moveTo>
                <a:cubicBezTo>
                  <a:pt x="36597" y="28390"/>
                  <a:pt x="28390" y="36596"/>
                  <a:pt x="18299" y="36596"/>
                </a:cubicBezTo>
                <a:cubicBezTo>
                  <a:pt x="8208" y="36596"/>
                  <a:pt x="1" y="28390"/>
                  <a:pt x="1" y="18298"/>
                </a:cubicBezTo>
                <a:cubicBezTo>
                  <a:pt x="1" y="8207"/>
                  <a:pt x="8208" y="0"/>
                  <a:pt x="18299" y="0"/>
                </a:cubicBezTo>
                <a:cubicBezTo>
                  <a:pt x="28390" y="0"/>
                  <a:pt x="36597" y="8207"/>
                  <a:pt x="36597" y="18298"/>
                </a:cubicBezTo>
                <a:close/>
              </a:path>
            </a:pathLst>
          </a:custGeom>
          <a:noFill/>
          <a:ln w="4550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"/>
          <p:cNvSpPr/>
          <p:nvPr/>
        </p:nvSpPr>
        <p:spPr>
          <a:xfrm rot="7572997" flipH="1">
            <a:off x="7995443" y="365512"/>
            <a:ext cx="451684" cy="451723"/>
          </a:xfrm>
          <a:custGeom>
            <a:avLst/>
            <a:gdLst/>
            <a:ahLst/>
            <a:cxnLst/>
            <a:rect l="l" t="t" r="r" b="b"/>
            <a:pathLst>
              <a:path w="11612" h="11613" fill="none" extrusionOk="0">
                <a:moveTo>
                  <a:pt x="11612" y="5806"/>
                </a:moveTo>
                <a:cubicBezTo>
                  <a:pt x="11612" y="9028"/>
                  <a:pt x="9028" y="11612"/>
                  <a:pt x="5806" y="11612"/>
                </a:cubicBezTo>
                <a:cubicBezTo>
                  <a:pt x="2584" y="11612"/>
                  <a:pt x="1" y="9028"/>
                  <a:pt x="1" y="5806"/>
                </a:cubicBezTo>
                <a:cubicBezTo>
                  <a:pt x="1" y="2615"/>
                  <a:pt x="2584" y="1"/>
                  <a:pt x="5806" y="1"/>
                </a:cubicBezTo>
                <a:cubicBezTo>
                  <a:pt x="9028" y="1"/>
                  <a:pt x="11612" y="2615"/>
                  <a:pt x="11612" y="5806"/>
                </a:cubicBezTo>
                <a:close/>
              </a:path>
            </a:pathLst>
          </a:custGeom>
          <a:noFill/>
          <a:ln w="4550" cap="flat" cmpd="sng">
            <a:solidFill>
              <a:schemeClr val="accen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 Black"/>
              <a:buNone/>
              <a:defRPr sz="28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3075"/>
            <a:ext cx="7717500" cy="3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Char char="●"/>
              <a:defRPr sz="1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○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■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●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○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■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●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○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■"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7" r:id="rId5"/>
    <p:sldLayoutId id="2147483658" r:id="rId6"/>
    <p:sldLayoutId id="2147483659" r:id="rId7"/>
    <p:sldLayoutId id="2147483661" r:id="rId8"/>
    <p:sldLayoutId id="2147483666" r:id="rId9"/>
    <p:sldLayoutId id="2147483667" r:id="rId10"/>
    <p:sldLayoutId id="2147483676" r:id="rId11"/>
    <p:sldLayoutId id="2147483680" r:id="rId12"/>
    <p:sldLayoutId id="2147483682" r:id="rId13"/>
    <p:sldLayoutId id="2147483686" r:id="rId14"/>
    <p:sldLayoutId id="214748368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85" name="Google Shape;585;p4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87"/>
          <p:cNvSpPr txBox="1">
            <a:spLocks noGrp="1"/>
          </p:cNvSpPr>
          <p:nvPr>
            <p:ph type="ctrTitle"/>
          </p:nvPr>
        </p:nvSpPr>
        <p:spPr>
          <a:xfrm>
            <a:off x="550750" y="1138875"/>
            <a:ext cx="37182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NFC Tags for iPhone Automation</a:t>
            </a:r>
            <a:endParaRPr sz="4400" dirty="0"/>
          </a:p>
        </p:txBody>
      </p:sp>
      <p:sp>
        <p:nvSpPr>
          <p:cNvPr id="1268" name="Google Shape;1268;p87"/>
          <p:cNvSpPr txBox="1">
            <a:spLocks noGrp="1"/>
          </p:cNvSpPr>
          <p:nvPr>
            <p:ph type="subTitle" idx="1"/>
          </p:nvPr>
        </p:nvSpPr>
        <p:spPr>
          <a:xfrm>
            <a:off x="566205" y="683832"/>
            <a:ext cx="37182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Design Challenge</a:t>
            </a:r>
            <a:endParaRPr b="1" dirty="0"/>
          </a:p>
        </p:txBody>
      </p:sp>
      <p:grpSp>
        <p:nvGrpSpPr>
          <p:cNvPr id="1269" name="Google Shape;1269;p87"/>
          <p:cNvGrpSpPr/>
          <p:nvPr/>
        </p:nvGrpSpPr>
        <p:grpSpPr>
          <a:xfrm>
            <a:off x="4835245" y="605545"/>
            <a:ext cx="3769246" cy="3935960"/>
            <a:chOff x="4835245" y="605545"/>
            <a:chExt cx="3769246" cy="3935960"/>
          </a:xfrm>
        </p:grpSpPr>
        <p:sp>
          <p:nvSpPr>
            <p:cNvPr id="1270" name="Google Shape;1270;p87"/>
            <p:cNvSpPr/>
            <p:nvPr/>
          </p:nvSpPr>
          <p:spPr>
            <a:xfrm>
              <a:off x="6326148" y="750982"/>
              <a:ext cx="1632800" cy="3421657"/>
            </a:xfrm>
            <a:custGeom>
              <a:avLst/>
              <a:gdLst/>
              <a:ahLst/>
              <a:cxnLst/>
              <a:rect l="l" t="t" r="r" b="b"/>
              <a:pathLst>
                <a:path w="41977" h="87966" extrusionOk="0">
                  <a:moveTo>
                    <a:pt x="37144" y="87965"/>
                  </a:moveTo>
                  <a:lnTo>
                    <a:pt x="4833" y="87965"/>
                  </a:lnTo>
                  <a:cubicBezTo>
                    <a:pt x="2159" y="87965"/>
                    <a:pt x="0" y="85807"/>
                    <a:pt x="0" y="83132"/>
                  </a:cubicBezTo>
                  <a:lnTo>
                    <a:pt x="0" y="4833"/>
                  </a:lnTo>
                  <a:cubicBezTo>
                    <a:pt x="0" y="2158"/>
                    <a:pt x="2159" y="0"/>
                    <a:pt x="4833" y="0"/>
                  </a:cubicBezTo>
                  <a:lnTo>
                    <a:pt x="37144" y="0"/>
                  </a:lnTo>
                  <a:cubicBezTo>
                    <a:pt x="39819" y="0"/>
                    <a:pt x="41977" y="2158"/>
                    <a:pt x="41977" y="4833"/>
                  </a:cubicBezTo>
                  <a:lnTo>
                    <a:pt x="41977" y="83132"/>
                  </a:lnTo>
                  <a:cubicBezTo>
                    <a:pt x="41977" y="85807"/>
                    <a:pt x="39819" y="87965"/>
                    <a:pt x="37144" y="8796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7"/>
            <p:cNvSpPr/>
            <p:nvPr/>
          </p:nvSpPr>
          <p:spPr>
            <a:xfrm>
              <a:off x="6326148" y="974448"/>
              <a:ext cx="1632800" cy="39"/>
            </a:xfrm>
            <a:custGeom>
              <a:avLst/>
              <a:gdLst/>
              <a:ahLst/>
              <a:cxnLst/>
              <a:rect l="l" t="t" r="r" b="b"/>
              <a:pathLst>
                <a:path w="41977" h="1" fill="none" extrusionOk="0">
                  <a:moveTo>
                    <a:pt x="0" y="0"/>
                  </a:moveTo>
                  <a:lnTo>
                    <a:pt x="41977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7"/>
            <p:cNvSpPr/>
            <p:nvPr/>
          </p:nvSpPr>
          <p:spPr>
            <a:xfrm>
              <a:off x="6475125" y="833717"/>
              <a:ext cx="55585" cy="55623"/>
            </a:xfrm>
            <a:custGeom>
              <a:avLst/>
              <a:gdLst/>
              <a:ahLst/>
              <a:cxnLst/>
              <a:rect l="l" t="t" r="r" b="b"/>
              <a:pathLst>
                <a:path w="1429" h="1430" fill="none" extrusionOk="0">
                  <a:moveTo>
                    <a:pt x="1429" y="700"/>
                  </a:moveTo>
                  <a:cubicBezTo>
                    <a:pt x="1429" y="305"/>
                    <a:pt x="1095" y="1"/>
                    <a:pt x="699" y="1"/>
                  </a:cubicBezTo>
                  <a:cubicBezTo>
                    <a:pt x="304" y="1"/>
                    <a:pt x="0" y="305"/>
                    <a:pt x="0" y="700"/>
                  </a:cubicBezTo>
                  <a:cubicBezTo>
                    <a:pt x="0" y="1095"/>
                    <a:pt x="304" y="1430"/>
                    <a:pt x="699" y="1430"/>
                  </a:cubicBezTo>
                  <a:cubicBezTo>
                    <a:pt x="1095" y="1430"/>
                    <a:pt x="1429" y="1095"/>
                    <a:pt x="1429" y="70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7"/>
            <p:cNvSpPr/>
            <p:nvPr/>
          </p:nvSpPr>
          <p:spPr>
            <a:xfrm>
              <a:off x="6582716" y="833717"/>
              <a:ext cx="56790" cy="55623"/>
            </a:xfrm>
            <a:custGeom>
              <a:avLst/>
              <a:gdLst/>
              <a:ahLst/>
              <a:cxnLst/>
              <a:rect l="l" t="t" r="r" b="b"/>
              <a:pathLst>
                <a:path w="1460" h="1430" fill="none" extrusionOk="0">
                  <a:moveTo>
                    <a:pt x="1459" y="700"/>
                  </a:moveTo>
                  <a:cubicBezTo>
                    <a:pt x="1459" y="305"/>
                    <a:pt x="1125" y="1"/>
                    <a:pt x="730" y="1"/>
                  </a:cubicBezTo>
                  <a:cubicBezTo>
                    <a:pt x="335" y="1"/>
                    <a:pt x="0" y="305"/>
                    <a:pt x="0" y="700"/>
                  </a:cubicBezTo>
                  <a:cubicBezTo>
                    <a:pt x="0" y="1095"/>
                    <a:pt x="335" y="1430"/>
                    <a:pt x="730" y="1430"/>
                  </a:cubicBezTo>
                  <a:cubicBezTo>
                    <a:pt x="1125" y="1430"/>
                    <a:pt x="1459" y="1095"/>
                    <a:pt x="1459" y="70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7"/>
            <p:cNvSpPr/>
            <p:nvPr/>
          </p:nvSpPr>
          <p:spPr>
            <a:xfrm>
              <a:off x="6691473" y="833717"/>
              <a:ext cx="55623" cy="55623"/>
            </a:xfrm>
            <a:custGeom>
              <a:avLst/>
              <a:gdLst/>
              <a:ahLst/>
              <a:cxnLst/>
              <a:rect l="l" t="t" r="r" b="b"/>
              <a:pathLst>
                <a:path w="1430" h="1430" fill="none" extrusionOk="0">
                  <a:moveTo>
                    <a:pt x="1429" y="700"/>
                  </a:moveTo>
                  <a:cubicBezTo>
                    <a:pt x="1429" y="305"/>
                    <a:pt x="1125" y="1"/>
                    <a:pt x="730" y="1"/>
                  </a:cubicBezTo>
                  <a:cubicBezTo>
                    <a:pt x="335" y="1"/>
                    <a:pt x="1" y="305"/>
                    <a:pt x="1" y="700"/>
                  </a:cubicBezTo>
                  <a:cubicBezTo>
                    <a:pt x="1" y="1095"/>
                    <a:pt x="335" y="1430"/>
                    <a:pt x="730" y="1430"/>
                  </a:cubicBezTo>
                  <a:cubicBezTo>
                    <a:pt x="1125" y="1430"/>
                    <a:pt x="1429" y="1095"/>
                    <a:pt x="1429" y="70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7"/>
            <p:cNvSpPr/>
            <p:nvPr/>
          </p:nvSpPr>
          <p:spPr>
            <a:xfrm>
              <a:off x="6416001" y="1588057"/>
              <a:ext cx="1453094" cy="383101"/>
            </a:xfrm>
            <a:custGeom>
              <a:avLst/>
              <a:gdLst/>
              <a:ahLst/>
              <a:cxnLst/>
              <a:rect l="l" t="t" r="r" b="b"/>
              <a:pathLst>
                <a:path w="37357" h="9849" fill="none" extrusionOk="0">
                  <a:moveTo>
                    <a:pt x="35624" y="9848"/>
                  </a:moveTo>
                  <a:lnTo>
                    <a:pt x="1733" y="9848"/>
                  </a:lnTo>
                  <a:cubicBezTo>
                    <a:pt x="760" y="9848"/>
                    <a:pt x="0" y="9089"/>
                    <a:pt x="0" y="8116"/>
                  </a:cubicBezTo>
                  <a:lnTo>
                    <a:pt x="0" y="1763"/>
                  </a:lnTo>
                  <a:cubicBezTo>
                    <a:pt x="0" y="791"/>
                    <a:pt x="760" y="0"/>
                    <a:pt x="1733" y="0"/>
                  </a:cubicBezTo>
                  <a:lnTo>
                    <a:pt x="35624" y="0"/>
                  </a:lnTo>
                  <a:cubicBezTo>
                    <a:pt x="36597" y="0"/>
                    <a:pt x="37357" y="791"/>
                    <a:pt x="37357" y="1763"/>
                  </a:cubicBezTo>
                  <a:lnTo>
                    <a:pt x="37357" y="8116"/>
                  </a:lnTo>
                  <a:cubicBezTo>
                    <a:pt x="37357" y="9089"/>
                    <a:pt x="36597" y="9848"/>
                    <a:pt x="35624" y="98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7"/>
            <p:cNvSpPr/>
            <p:nvPr/>
          </p:nvSpPr>
          <p:spPr>
            <a:xfrm>
              <a:off x="6825086" y="1703932"/>
              <a:ext cx="942331" cy="39"/>
            </a:xfrm>
            <a:custGeom>
              <a:avLst/>
              <a:gdLst/>
              <a:ahLst/>
              <a:cxnLst/>
              <a:rect l="l" t="t" r="r" b="b"/>
              <a:pathLst>
                <a:path w="24226" h="1" fill="none" extrusionOk="0">
                  <a:moveTo>
                    <a:pt x="0" y="0"/>
                  </a:moveTo>
                  <a:lnTo>
                    <a:pt x="2422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7"/>
            <p:cNvSpPr/>
            <p:nvPr/>
          </p:nvSpPr>
          <p:spPr>
            <a:xfrm>
              <a:off x="6825086" y="1781961"/>
              <a:ext cx="942331" cy="39"/>
            </a:xfrm>
            <a:custGeom>
              <a:avLst/>
              <a:gdLst/>
              <a:ahLst/>
              <a:cxnLst/>
              <a:rect l="l" t="t" r="r" b="b"/>
              <a:pathLst>
                <a:path w="24226" h="1" fill="none" extrusionOk="0">
                  <a:moveTo>
                    <a:pt x="0" y="0"/>
                  </a:moveTo>
                  <a:lnTo>
                    <a:pt x="2422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7"/>
            <p:cNvSpPr/>
            <p:nvPr/>
          </p:nvSpPr>
          <p:spPr>
            <a:xfrm>
              <a:off x="6825086" y="1861156"/>
              <a:ext cx="806384" cy="39"/>
            </a:xfrm>
            <a:custGeom>
              <a:avLst/>
              <a:gdLst/>
              <a:ahLst/>
              <a:cxnLst/>
              <a:rect l="l" t="t" r="r" b="b"/>
              <a:pathLst>
                <a:path w="20731" h="1" fill="none" extrusionOk="0">
                  <a:moveTo>
                    <a:pt x="0" y="1"/>
                  </a:moveTo>
                  <a:lnTo>
                    <a:pt x="20730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7"/>
            <p:cNvSpPr/>
            <p:nvPr/>
          </p:nvSpPr>
          <p:spPr>
            <a:xfrm>
              <a:off x="6503481" y="1657800"/>
              <a:ext cx="245988" cy="244782"/>
            </a:xfrm>
            <a:custGeom>
              <a:avLst/>
              <a:gdLst/>
              <a:ahLst/>
              <a:cxnLst/>
              <a:rect l="l" t="t" r="r" b="b"/>
              <a:pathLst>
                <a:path w="6324" h="6293" fill="none" extrusionOk="0">
                  <a:moveTo>
                    <a:pt x="6323" y="3131"/>
                  </a:moveTo>
                  <a:cubicBezTo>
                    <a:pt x="6323" y="4894"/>
                    <a:pt x="4894" y="6293"/>
                    <a:pt x="3162" y="6293"/>
                  </a:cubicBezTo>
                  <a:cubicBezTo>
                    <a:pt x="1429" y="6293"/>
                    <a:pt x="1" y="4894"/>
                    <a:pt x="1" y="3131"/>
                  </a:cubicBezTo>
                  <a:cubicBezTo>
                    <a:pt x="1" y="1399"/>
                    <a:pt x="1429" y="1"/>
                    <a:pt x="3162" y="1"/>
                  </a:cubicBezTo>
                  <a:cubicBezTo>
                    <a:pt x="4894" y="1"/>
                    <a:pt x="6323" y="1399"/>
                    <a:pt x="6323" y="313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7"/>
            <p:cNvSpPr/>
            <p:nvPr/>
          </p:nvSpPr>
          <p:spPr>
            <a:xfrm>
              <a:off x="6568518" y="1711012"/>
              <a:ext cx="115915" cy="120621"/>
            </a:xfrm>
            <a:custGeom>
              <a:avLst/>
              <a:gdLst/>
              <a:ahLst/>
              <a:cxnLst/>
              <a:rect l="l" t="t" r="r" b="b"/>
              <a:pathLst>
                <a:path w="2980" h="3101" fill="none" extrusionOk="0">
                  <a:moveTo>
                    <a:pt x="2979" y="3101"/>
                  </a:moveTo>
                  <a:cubicBezTo>
                    <a:pt x="2979" y="2402"/>
                    <a:pt x="2523" y="1703"/>
                    <a:pt x="1915" y="1459"/>
                  </a:cubicBezTo>
                  <a:cubicBezTo>
                    <a:pt x="2128" y="1338"/>
                    <a:pt x="2280" y="1064"/>
                    <a:pt x="2280" y="791"/>
                  </a:cubicBezTo>
                  <a:cubicBezTo>
                    <a:pt x="2280" y="365"/>
                    <a:pt x="1946" y="0"/>
                    <a:pt x="1490" y="0"/>
                  </a:cubicBezTo>
                  <a:cubicBezTo>
                    <a:pt x="1034" y="0"/>
                    <a:pt x="700" y="365"/>
                    <a:pt x="700" y="791"/>
                  </a:cubicBezTo>
                  <a:cubicBezTo>
                    <a:pt x="700" y="1064"/>
                    <a:pt x="852" y="1338"/>
                    <a:pt x="1064" y="1459"/>
                  </a:cubicBezTo>
                  <a:cubicBezTo>
                    <a:pt x="456" y="1703"/>
                    <a:pt x="1" y="2402"/>
                    <a:pt x="1" y="310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E5A5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7"/>
            <p:cNvSpPr/>
            <p:nvPr/>
          </p:nvSpPr>
          <p:spPr>
            <a:xfrm>
              <a:off x="6416001" y="2052687"/>
              <a:ext cx="1453094" cy="383101"/>
            </a:xfrm>
            <a:custGeom>
              <a:avLst/>
              <a:gdLst/>
              <a:ahLst/>
              <a:cxnLst/>
              <a:rect l="l" t="t" r="r" b="b"/>
              <a:pathLst>
                <a:path w="37357" h="9849" fill="none" extrusionOk="0">
                  <a:moveTo>
                    <a:pt x="35624" y="9849"/>
                  </a:moveTo>
                  <a:lnTo>
                    <a:pt x="1733" y="9849"/>
                  </a:lnTo>
                  <a:cubicBezTo>
                    <a:pt x="760" y="9849"/>
                    <a:pt x="0" y="9059"/>
                    <a:pt x="0" y="8116"/>
                  </a:cubicBezTo>
                  <a:lnTo>
                    <a:pt x="0" y="1733"/>
                  </a:lnTo>
                  <a:cubicBezTo>
                    <a:pt x="0" y="791"/>
                    <a:pt x="760" y="1"/>
                    <a:pt x="1733" y="1"/>
                  </a:cubicBezTo>
                  <a:lnTo>
                    <a:pt x="35624" y="1"/>
                  </a:lnTo>
                  <a:cubicBezTo>
                    <a:pt x="36597" y="1"/>
                    <a:pt x="37357" y="791"/>
                    <a:pt x="37357" y="1733"/>
                  </a:cubicBezTo>
                  <a:lnTo>
                    <a:pt x="37357" y="8116"/>
                  </a:lnTo>
                  <a:cubicBezTo>
                    <a:pt x="37357" y="9059"/>
                    <a:pt x="36597" y="9849"/>
                    <a:pt x="35624" y="984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7"/>
            <p:cNvSpPr/>
            <p:nvPr/>
          </p:nvSpPr>
          <p:spPr>
            <a:xfrm>
              <a:off x="6825086" y="2167396"/>
              <a:ext cx="942331" cy="39"/>
            </a:xfrm>
            <a:custGeom>
              <a:avLst/>
              <a:gdLst/>
              <a:ahLst/>
              <a:cxnLst/>
              <a:rect l="l" t="t" r="r" b="b"/>
              <a:pathLst>
                <a:path w="24226" h="1" fill="none" extrusionOk="0">
                  <a:moveTo>
                    <a:pt x="0" y="0"/>
                  </a:moveTo>
                  <a:lnTo>
                    <a:pt x="2422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7"/>
            <p:cNvSpPr/>
            <p:nvPr/>
          </p:nvSpPr>
          <p:spPr>
            <a:xfrm>
              <a:off x="6825086" y="2246591"/>
              <a:ext cx="942331" cy="39"/>
            </a:xfrm>
            <a:custGeom>
              <a:avLst/>
              <a:gdLst/>
              <a:ahLst/>
              <a:cxnLst/>
              <a:rect l="l" t="t" r="r" b="b"/>
              <a:pathLst>
                <a:path w="24226" h="1" fill="none" extrusionOk="0">
                  <a:moveTo>
                    <a:pt x="0" y="1"/>
                  </a:moveTo>
                  <a:lnTo>
                    <a:pt x="24226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7"/>
            <p:cNvSpPr/>
            <p:nvPr/>
          </p:nvSpPr>
          <p:spPr>
            <a:xfrm>
              <a:off x="6825086" y="2325825"/>
              <a:ext cx="431568" cy="39"/>
            </a:xfrm>
            <a:custGeom>
              <a:avLst/>
              <a:gdLst/>
              <a:ahLst/>
              <a:cxnLst/>
              <a:rect l="l" t="t" r="r" b="b"/>
              <a:pathLst>
                <a:path w="11095" h="1" fill="none" extrusionOk="0">
                  <a:moveTo>
                    <a:pt x="0" y="0"/>
                  </a:moveTo>
                  <a:lnTo>
                    <a:pt x="11095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7"/>
            <p:cNvSpPr/>
            <p:nvPr/>
          </p:nvSpPr>
          <p:spPr>
            <a:xfrm>
              <a:off x="6486950" y="2104732"/>
              <a:ext cx="279051" cy="279051"/>
            </a:xfrm>
            <a:custGeom>
              <a:avLst/>
              <a:gdLst/>
              <a:ahLst/>
              <a:cxnLst/>
              <a:rect l="l" t="t" r="r" b="b"/>
              <a:pathLst>
                <a:path w="7174" h="7174" fill="none" extrusionOk="0">
                  <a:moveTo>
                    <a:pt x="4894" y="699"/>
                  </a:moveTo>
                  <a:cubicBezTo>
                    <a:pt x="6475" y="1429"/>
                    <a:pt x="7174" y="3283"/>
                    <a:pt x="6475" y="4863"/>
                  </a:cubicBezTo>
                  <a:cubicBezTo>
                    <a:pt x="5745" y="6474"/>
                    <a:pt x="3891" y="7174"/>
                    <a:pt x="2310" y="6474"/>
                  </a:cubicBezTo>
                  <a:cubicBezTo>
                    <a:pt x="699" y="5745"/>
                    <a:pt x="0" y="3891"/>
                    <a:pt x="699" y="2310"/>
                  </a:cubicBezTo>
                  <a:cubicBezTo>
                    <a:pt x="1429" y="699"/>
                    <a:pt x="3283" y="0"/>
                    <a:pt x="4894" y="69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7"/>
            <p:cNvSpPr/>
            <p:nvPr/>
          </p:nvSpPr>
          <p:spPr>
            <a:xfrm>
              <a:off x="6568518" y="2174475"/>
              <a:ext cx="115915" cy="120621"/>
            </a:xfrm>
            <a:custGeom>
              <a:avLst/>
              <a:gdLst/>
              <a:ahLst/>
              <a:cxnLst/>
              <a:rect l="l" t="t" r="r" b="b"/>
              <a:pathLst>
                <a:path w="2980" h="3101" fill="none" extrusionOk="0">
                  <a:moveTo>
                    <a:pt x="2979" y="3101"/>
                  </a:moveTo>
                  <a:cubicBezTo>
                    <a:pt x="2979" y="2432"/>
                    <a:pt x="2523" y="1733"/>
                    <a:pt x="1915" y="1490"/>
                  </a:cubicBezTo>
                  <a:cubicBezTo>
                    <a:pt x="2128" y="1338"/>
                    <a:pt x="2280" y="1095"/>
                    <a:pt x="2280" y="821"/>
                  </a:cubicBezTo>
                  <a:cubicBezTo>
                    <a:pt x="2280" y="365"/>
                    <a:pt x="1946" y="1"/>
                    <a:pt x="1490" y="1"/>
                  </a:cubicBezTo>
                  <a:cubicBezTo>
                    <a:pt x="1034" y="1"/>
                    <a:pt x="700" y="365"/>
                    <a:pt x="700" y="821"/>
                  </a:cubicBezTo>
                  <a:cubicBezTo>
                    <a:pt x="700" y="1095"/>
                    <a:pt x="852" y="1338"/>
                    <a:pt x="1064" y="1490"/>
                  </a:cubicBezTo>
                  <a:cubicBezTo>
                    <a:pt x="456" y="1733"/>
                    <a:pt x="1" y="2432"/>
                    <a:pt x="1" y="3101"/>
                  </a:cubicBezTo>
                  <a:close/>
                </a:path>
              </a:pathLst>
            </a:custGeom>
            <a:noFill/>
            <a:ln w="4550" cap="rnd" cmpd="sng">
              <a:solidFill>
                <a:srgbClr val="E5A5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7"/>
            <p:cNvSpPr/>
            <p:nvPr/>
          </p:nvSpPr>
          <p:spPr>
            <a:xfrm>
              <a:off x="7436321" y="1067841"/>
              <a:ext cx="432774" cy="433941"/>
            </a:xfrm>
            <a:custGeom>
              <a:avLst/>
              <a:gdLst/>
              <a:ahLst/>
              <a:cxnLst/>
              <a:rect l="l" t="t" r="r" b="b"/>
              <a:pathLst>
                <a:path w="11126" h="11156" fill="none" extrusionOk="0">
                  <a:moveTo>
                    <a:pt x="9150" y="11155"/>
                  </a:moveTo>
                  <a:lnTo>
                    <a:pt x="1946" y="11155"/>
                  </a:lnTo>
                  <a:cubicBezTo>
                    <a:pt x="882" y="11155"/>
                    <a:pt x="1" y="10274"/>
                    <a:pt x="1" y="9180"/>
                  </a:cubicBezTo>
                  <a:lnTo>
                    <a:pt x="1" y="1976"/>
                  </a:lnTo>
                  <a:cubicBezTo>
                    <a:pt x="1" y="882"/>
                    <a:pt x="882" y="0"/>
                    <a:pt x="1946" y="0"/>
                  </a:cubicBezTo>
                  <a:lnTo>
                    <a:pt x="9150" y="0"/>
                  </a:lnTo>
                  <a:cubicBezTo>
                    <a:pt x="10244" y="0"/>
                    <a:pt x="11126" y="882"/>
                    <a:pt x="11126" y="1976"/>
                  </a:cubicBezTo>
                  <a:lnTo>
                    <a:pt x="11126" y="9180"/>
                  </a:lnTo>
                  <a:cubicBezTo>
                    <a:pt x="11126" y="10274"/>
                    <a:pt x="10244" y="11155"/>
                    <a:pt x="9150" y="1115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7"/>
            <p:cNvSpPr/>
            <p:nvPr/>
          </p:nvSpPr>
          <p:spPr>
            <a:xfrm>
              <a:off x="7530920" y="1163607"/>
              <a:ext cx="243615" cy="242409"/>
            </a:xfrm>
            <a:custGeom>
              <a:avLst/>
              <a:gdLst/>
              <a:ahLst/>
              <a:cxnLst/>
              <a:rect l="l" t="t" r="r" b="b"/>
              <a:pathLst>
                <a:path w="6263" h="6232" fill="none" extrusionOk="0">
                  <a:moveTo>
                    <a:pt x="6019" y="2888"/>
                  </a:moveTo>
                  <a:lnTo>
                    <a:pt x="6262" y="2706"/>
                  </a:lnTo>
                  <a:lnTo>
                    <a:pt x="6141" y="2250"/>
                  </a:lnTo>
                  <a:lnTo>
                    <a:pt x="5867" y="2158"/>
                  </a:lnTo>
                  <a:cubicBezTo>
                    <a:pt x="5776" y="1885"/>
                    <a:pt x="5654" y="1672"/>
                    <a:pt x="5533" y="1459"/>
                  </a:cubicBezTo>
                  <a:lnTo>
                    <a:pt x="5624" y="1216"/>
                  </a:lnTo>
                  <a:lnTo>
                    <a:pt x="5320" y="851"/>
                  </a:lnTo>
                  <a:lnTo>
                    <a:pt x="5016" y="912"/>
                  </a:lnTo>
                  <a:cubicBezTo>
                    <a:pt x="4834" y="730"/>
                    <a:pt x="4621" y="578"/>
                    <a:pt x="4378" y="487"/>
                  </a:cubicBezTo>
                  <a:lnTo>
                    <a:pt x="4347" y="213"/>
                  </a:lnTo>
                  <a:lnTo>
                    <a:pt x="3891" y="61"/>
                  </a:lnTo>
                  <a:lnTo>
                    <a:pt x="3679" y="243"/>
                  </a:lnTo>
                  <a:cubicBezTo>
                    <a:pt x="3405" y="213"/>
                    <a:pt x="3162" y="183"/>
                    <a:pt x="2888" y="213"/>
                  </a:cubicBezTo>
                  <a:lnTo>
                    <a:pt x="2736" y="0"/>
                  </a:lnTo>
                  <a:lnTo>
                    <a:pt x="2250" y="91"/>
                  </a:lnTo>
                  <a:lnTo>
                    <a:pt x="2159" y="365"/>
                  </a:lnTo>
                  <a:cubicBezTo>
                    <a:pt x="1916" y="456"/>
                    <a:pt x="1672" y="578"/>
                    <a:pt x="1460" y="699"/>
                  </a:cubicBezTo>
                  <a:lnTo>
                    <a:pt x="1216" y="608"/>
                  </a:lnTo>
                  <a:lnTo>
                    <a:pt x="852" y="943"/>
                  </a:lnTo>
                  <a:lnTo>
                    <a:pt x="913" y="1216"/>
                  </a:lnTo>
                  <a:cubicBezTo>
                    <a:pt x="761" y="1399"/>
                    <a:pt x="609" y="1642"/>
                    <a:pt x="487" y="1854"/>
                  </a:cubicBezTo>
                  <a:lnTo>
                    <a:pt x="213" y="1885"/>
                  </a:lnTo>
                  <a:lnTo>
                    <a:pt x="61" y="2371"/>
                  </a:lnTo>
                  <a:lnTo>
                    <a:pt x="274" y="2554"/>
                  </a:lnTo>
                  <a:cubicBezTo>
                    <a:pt x="213" y="2827"/>
                    <a:pt x="213" y="3070"/>
                    <a:pt x="213" y="3344"/>
                  </a:cubicBezTo>
                  <a:lnTo>
                    <a:pt x="1" y="3526"/>
                  </a:lnTo>
                  <a:lnTo>
                    <a:pt x="92" y="3982"/>
                  </a:lnTo>
                  <a:lnTo>
                    <a:pt x="365" y="4073"/>
                  </a:lnTo>
                  <a:cubicBezTo>
                    <a:pt x="457" y="4316"/>
                    <a:pt x="578" y="4560"/>
                    <a:pt x="730" y="4772"/>
                  </a:cubicBezTo>
                  <a:lnTo>
                    <a:pt x="639" y="5016"/>
                  </a:lnTo>
                  <a:lnTo>
                    <a:pt x="943" y="5380"/>
                  </a:lnTo>
                  <a:lnTo>
                    <a:pt x="1216" y="5320"/>
                  </a:lnTo>
                  <a:cubicBezTo>
                    <a:pt x="1429" y="5472"/>
                    <a:pt x="1642" y="5623"/>
                    <a:pt x="1885" y="5745"/>
                  </a:cubicBezTo>
                  <a:lnTo>
                    <a:pt x="1916" y="6019"/>
                  </a:lnTo>
                  <a:lnTo>
                    <a:pt x="2372" y="6171"/>
                  </a:lnTo>
                  <a:lnTo>
                    <a:pt x="2584" y="5958"/>
                  </a:lnTo>
                  <a:cubicBezTo>
                    <a:pt x="2827" y="6019"/>
                    <a:pt x="3101" y="6019"/>
                    <a:pt x="3375" y="6019"/>
                  </a:cubicBezTo>
                  <a:lnTo>
                    <a:pt x="3527" y="6231"/>
                  </a:lnTo>
                  <a:lnTo>
                    <a:pt x="4013" y="6140"/>
                  </a:lnTo>
                  <a:lnTo>
                    <a:pt x="4104" y="5867"/>
                  </a:lnTo>
                  <a:cubicBezTo>
                    <a:pt x="4347" y="5775"/>
                    <a:pt x="4560" y="5654"/>
                    <a:pt x="4773" y="5502"/>
                  </a:cubicBezTo>
                  <a:lnTo>
                    <a:pt x="5046" y="5623"/>
                  </a:lnTo>
                  <a:lnTo>
                    <a:pt x="5411" y="5289"/>
                  </a:lnTo>
                  <a:lnTo>
                    <a:pt x="5320" y="5016"/>
                  </a:lnTo>
                  <a:cubicBezTo>
                    <a:pt x="5502" y="4803"/>
                    <a:pt x="5654" y="4590"/>
                    <a:pt x="5745" y="4347"/>
                  </a:cubicBezTo>
                  <a:lnTo>
                    <a:pt x="6019" y="4316"/>
                  </a:lnTo>
                  <a:lnTo>
                    <a:pt x="6171" y="3861"/>
                  </a:lnTo>
                  <a:lnTo>
                    <a:pt x="5989" y="3648"/>
                  </a:lnTo>
                  <a:cubicBezTo>
                    <a:pt x="6049" y="3405"/>
                    <a:pt x="6049" y="3131"/>
                    <a:pt x="6019" y="2888"/>
                  </a:cubicBezTo>
                  <a:close/>
                  <a:moveTo>
                    <a:pt x="3131" y="4225"/>
                  </a:moveTo>
                  <a:cubicBezTo>
                    <a:pt x="2493" y="4225"/>
                    <a:pt x="2007" y="3739"/>
                    <a:pt x="2007" y="3101"/>
                  </a:cubicBezTo>
                  <a:cubicBezTo>
                    <a:pt x="2007" y="2493"/>
                    <a:pt x="2493" y="1976"/>
                    <a:pt x="3131" y="1976"/>
                  </a:cubicBezTo>
                  <a:cubicBezTo>
                    <a:pt x="3739" y="1976"/>
                    <a:pt x="4256" y="2493"/>
                    <a:pt x="4256" y="3101"/>
                  </a:cubicBezTo>
                  <a:cubicBezTo>
                    <a:pt x="4256" y="3739"/>
                    <a:pt x="3739" y="4225"/>
                    <a:pt x="3131" y="4225"/>
                  </a:cubicBezTo>
                  <a:close/>
                  <a:moveTo>
                    <a:pt x="3131" y="4712"/>
                  </a:moveTo>
                  <a:cubicBezTo>
                    <a:pt x="2250" y="4712"/>
                    <a:pt x="1520" y="3982"/>
                    <a:pt x="1520" y="3101"/>
                  </a:cubicBezTo>
                  <a:cubicBezTo>
                    <a:pt x="1520" y="2219"/>
                    <a:pt x="2250" y="1520"/>
                    <a:pt x="3131" y="1520"/>
                  </a:cubicBezTo>
                  <a:cubicBezTo>
                    <a:pt x="4013" y="1520"/>
                    <a:pt x="4742" y="2219"/>
                    <a:pt x="4742" y="3101"/>
                  </a:cubicBezTo>
                  <a:cubicBezTo>
                    <a:pt x="4742" y="3982"/>
                    <a:pt x="4013" y="4712"/>
                    <a:pt x="3131" y="471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7"/>
            <p:cNvSpPr/>
            <p:nvPr/>
          </p:nvSpPr>
          <p:spPr>
            <a:xfrm>
              <a:off x="6925597" y="1067841"/>
              <a:ext cx="433941" cy="433941"/>
            </a:xfrm>
            <a:custGeom>
              <a:avLst/>
              <a:gdLst/>
              <a:ahLst/>
              <a:cxnLst/>
              <a:rect l="l" t="t" r="r" b="b"/>
              <a:pathLst>
                <a:path w="11156" h="11156" fill="none" extrusionOk="0">
                  <a:moveTo>
                    <a:pt x="9180" y="11155"/>
                  </a:moveTo>
                  <a:lnTo>
                    <a:pt x="1976" y="11155"/>
                  </a:lnTo>
                  <a:cubicBezTo>
                    <a:pt x="882" y="11155"/>
                    <a:pt x="0" y="10274"/>
                    <a:pt x="0" y="9180"/>
                  </a:cubicBezTo>
                  <a:lnTo>
                    <a:pt x="0" y="1976"/>
                  </a:lnTo>
                  <a:cubicBezTo>
                    <a:pt x="0" y="882"/>
                    <a:pt x="882" y="0"/>
                    <a:pt x="1976" y="0"/>
                  </a:cubicBezTo>
                  <a:lnTo>
                    <a:pt x="9180" y="0"/>
                  </a:lnTo>
                  <a:cubicBezTo>
                    <a:pt x="10274" y="0"/>
                    <a:pt x="11155" y="882"/>
                    <a:pt x="11155" y="1976"/>
                  </a:cubicBezTo>
                  <a:lnTo>
                    <a:pt x="11155" y="9180"/>
                  </a:lnTo>
                  <a:cubicBezTo>
                    <a:pt x="11155" y="10274"/>
                    <a:pt x="10274" y="11155"/>
                    <a:pt x="9180" y="1115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7"/>
            <p:cNvSpPr/>
            <p:nvPr/>
          </p:nvSpPr>
          <p:spPr>
            <a:xfrm>
              <a:off x="6996507" y="1222731"/>
              <a:ext cx="286169" cy="166715"/>
            </a:xfrm>
            <a:custGeom>
              <a:avLst/>
              <a:gdLst/>
              <a:ahLst/>
              <a:cxnLst/>
              <a:rect l="l" t="t" r="r" b="b"/>
              <a:pathLst>
                <a:path w="7357" h="4286" fill="none" extrusionOk="0">
                  <a:moveTo>
                    <a:pt x="7357" y="4286"/>
                  </a:moveTo>
                  <a:lnTo>
                    <a:pt x="1" y="4286"/>
                  </a:lnTo>
                  <a:lnTo>
                    <a:pt x="2919" y="0"/>
                  </a:lnTo>
                  <a:lnTo>
                    <a:pt x="4651" y="3040"/>
                  </a:lnTo>
                  <a:lnTo>
                    <a:pt x="5746" y="1337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7"/>
            <p:cNvSpPr/>
            <p:nvPr/>
          </p:nvSpPr>
          <p:spPr>
            <a:xfrm>
              <a:off x="7175047" y="1171892"/>
              <a:ext cx="50878" cy="50878"/>
            </a:xfrm>
            <a:custGeom>
              <a:avLst/>
              <a:gdLst/>
              <a:ahLst/>
              <a:cxnLst/>
              <a:rect l="l" t="t" r="r" b="b"/>
              <a:pathLst>
                <a:path w="1308" h="1308" fill="none" extrusionOk="0">
                  <a:moveTo>
                    <a:pt x="1308" y="669"/>
                  </a:moveTo>
                  <a:cubicBezTo>
                    <a:pt x="1308" y="304"/>
                    <a:pt x="1034" y="0"/>
                    <a:pt x="669" y="0"/>
                  </a:cubicBezTo>
                  <a:cubicBezTo>
                    <a:pt x="304" y="0"/>
                    <a:pt x="1" y="304"/>
                    <a:pt x="1" y="669"/>
                  </a:cubicBezTo>
                  <a:cubicBezTo>
                    <a:pt x="1" y="1034"/>
                    <a:pt x="304" y="1307"/>
                    <a:pt x="669" y="1307"/>
                  </a:cubicBezTo>
                  <a:cubicBezTo>
                    <a:pt x="1034" y="1307"/>
                    <a:pt x="1308" y="1034"/>
                    <a:pt x="1308" y="66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7"/>
            <p:cNvSpPr/>
            <p:nvPr/>
          </p:nvSpPr>
          <p:spPr>
            <a:xfrm>
              <a:off x="6416001" y="1067841"/>
              <a:ext cx="432774" cy="433941"/>
            </a:xfrm>
            <a:custGeom>
              <a:avLst/>
              <a:gdLst/>
              <a:ahLst/>
              <a:cxnLst/>
              <a:rect l="l" t="t" r="r" b="b"/>
              <a:pathLst>
                <a:path w="11126" h="11156" fill="none" extrusionOk="0">
                  <a:moveTo>
                    <a:pt x="9150" y="11155"/>
                  </a:moveTo>
                  <a:lnTo>
                    <a:pt x="1946" y="11155"/>
                  </a:lnTo>
                  <a:cubicBezTo>
                    <a:pt x="882" y="11155"/>
                    <a:pt x="0" y="10274"/>
                    <a:pt x="0" y="9180"/>
                  </a:cubicBezTo>
                  <a:lnTo>
                    <a:pt x="0" y="1976"/>
                  </a:lnTo>
                  <a:cubicBezTo>
                    <a:pt x="0" y="882"/>
                    <a:pt x="882" y="0"/>
                    <a:pt x="1946" y="0"/>
                  </a:cubicBezTo>
                  <a:lnTo>
                    <a:pt x="9150" y="0"/>
                  </a:lnTo>
                  <a:cubicBezTo>
                    <a:pt x="10244" y="0"/>
                    <a:pt x="11125" y="882"/>
                    <a:pt x="11125" y="1976"/>
                  </a:cubicBezTo>
                  <a:lnTo>
                    <a:pt x="11125" y="9180"/>
                  </a:lnTo>
                  <a:cubicBezTo>
                    <a:pt x="11125" y="10274"/>
                    <a:pt x="10244" y="11155"/>
                    <a:pt x="9150" y="1115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7"/>
            <p:cNvSpPr/>
            <p:nvPr/>
          </p:nvSpPr>
          <p:spPr>
            <a:xfrm>
              <a:off x="6523591" y="1209701"/>
              <a:ext cx="217593" cy="151389"/>
            </a:xfrm>
            <a:custGeom>
              <a:avLst/>
              <a:gdLst/>
              <a:ahLst/>
              <a:cxnLst/>
              <a:rect l="l" t="t" r="r" b="b"/>
              <a:pathLst>
                <a:path w="5594" h="3892" fill="none" extrusionOk="0">
                  <a:moveTo>
                    <a:pt x="1" y="1"/>
                  </a:moveTo>
                  <a:lnTo>
                    <a:pt x="5593" y="1"/>
                  </a:lnTo>
                  <a:lnTo>
                    <a:pt x="5593" y="3891"/>
                  </a:lnTo>
                  <a:lnTo>
                    <a:pt x="1" y="389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7"/>
            <p:cNvSpPr/>
            <p:nvPr/>
          </p:nvSpPr>
          <p:spPr>
            <a:xfrm>
              <a:off x="6523591" y="1209701"/>
              <a:ext cx="217593" cy="88725"/>
            </a:xfrm>
            <a:custGeom>
              <a:avLst/>
              <a:gdLst/>
              <a:ahLst/>
              <a:cxnLst/>
              <a:rect l="l" t="t" r="r" b="b"/>
              <a:pathLst>
                <a:path w="5594" h="2281" fill="none" extrusionOk="0">
                  <a:moveTo>
                    <a:pt x="1" y="1"/>
                  </a:moveTo>
                  <a:lnTo>
                    <a:pt x="2371" y="2068"/>
                  </a:lnTo>
                  <a:cubicBezTo>
                    <a:pt x="2615" y="2280"/>
                    <a:pt x="2979" y="2280"/>
                    <a:pt x="3222" y="2068"/>
                  </a:cubicBezTo>
                  <a:lnTo>
                    <a:pt x="559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7"/>
            <p:cNvSpPr/>
            <p:nvPr/>
          </p:nvSpPr>
          <p:spPr>
            <a:xfrm>
              <a:off x="6654831" y="1286562"/>
              <a:ext cx="86352" cy="74528"/>
            </a:xfrm>
            <a:custGeom>
              <a:avLst/>
              <a:gdLst/>
              <a:ahLst/>
              <a:cxnLst/>
              <a:rect l="l" t="t" r="r" b="b"/>
              <a:pathLst>
                <a:path w="2220" h="1916" fill="none" extrusionOk="0">
                  <a:moveTo>
                    <a:pt x="2219" y="1915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7"/>
            <p:cNvSpPr/>
            <p:nvPr/>
          </p:nvSpPr>
          <p:spPr>
            <a:xfrm>
              <a:off x="6523591" y="1286562"/>
              <a:ext cx="86352" cy="74528"/>
            </a:xfrm>
            <a:custGeom>
              <a:avLst/>
              <a:gdLst/>
              <a:ahLst/>
              <a:cxnLst/>
              <a:rect l="l" t="t" r="r" b="b"/>
              <a:pathLst>
                <a:path w="2220" h="1916" fill="none" extrusionOk="0">
                  <a:moveTo>
                    <a:pt x="1" y="1915"/>
                  </a:moveTo>
                  <a:lnTo>
                    <a:pt x="2219" y="0"/>
                  </a:lnTo>
                </a:path>
              </a:pathLst>
            </a:custGeom>
            <a:noFill/>
            <a:ln w="9525" cap="rnd" cmpd="sng">
              <a:solidFill>
                <a:srgbClr val="E5A5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87"/>
            <p:cNvSpPr/>
            <p:nvPr/>
          </p:nvSpPr>
          <p:spPr>
            <a:xfrm>
              <a:off x="6416001" y="2516151"/>
              <a:ext cx="1453094" cy="827661"/>
            </a:xfrm>
            <a:custGeom>
              <a:avLst/>
              <a:gdLst/>
              <a:ahLst/>
              <a:cxnLst/>
              <a:rect l="l" t="t" r="r" b="b"/>
              <a:pathLst>
                <a:path w="37357" h="21278" fill="none" extrusionOk="0">
                  <a:moveTo>
                    <a:pt x="35624" y="21278"/>
                  </a:moveTo>
                  <a:lnTo>
                    <a:pt x="1733" y="21278"/>
                  </a:lnTo>
                  <a:cubicBezTo>
                    <a:pt x="760" y="21278"/>
                    <a:pt x="0" y="20487"/>
                    <a:pt x="0" y="19515"/>
                  </a:cubicBezTo>
                  <a:lnTo>
                    <a:pt x="0" y="1764"/>
                  </a:lnTo>
                  <a:cubicBezTo>
                    <a:pt x="0" y="791"/>
                    <a:pt x="760" y="1"/>
                    <a:pt x="1733" y="1"/>
                  </a:cubicBezTo>
                  <a:lnTo>
                    <a:pt x="35624" y="1"/>
                  </a:lnTo>
                  <a:cubicBezTo>
                    <a:pt x="36597" y="1"/>
                    <a:pt x="37357" y="791"/>
                    <a:pt x="37357" y="1764"/>
                  </a:cubicBezTo>
                  <a:lnTo>
                    <a:pt x="37357" y="19515"/>
                  </a:lnTo>
                  <a:cubicBezTo>
                    <a:pt x="37357" y="20487"/>
                    <a:pt x="36597" y="21278"/>
                    <a:pt x="35624" y="2127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7"/>
            <p:cNvSpPr/>
            <p:nvPr/>
          </p:nvSpPr>
          <p:spPr>
            <a:xfrm>
              <a:off x="6971691" y="2737244"/>
              <a:ext cx="335802" cy="335841"/>
            </a:xfrm>
            <a:custGeom>
              <a:avLst/>
              <a:gdLst/>
              <a:ahLst/>
              <a:cxnLst/>
              <a:rect l="l" t="t" r="r" b="b"/>
              <a:pathLst>
                <a:path w="8633" h="8634" fill="none" extrusionOk="0">
                  <a:moveTo>
                    <a:pt x="7083" y="1551"/>
                  </a:moveTo>
                  <a:cubicBezTo>
                    <a:pt x="8633" y="3071"/>
                    <a:pt x="8633" y="5563"/>
                    <a:pt x="7083" y="7113"/>
                  </a:cubicBezTo>
                  <a:cubicBezTo>
                    <a:pt x="5563" y="8633"/>
                    <a:pt x="3070" y="8633"/>
                    <a:pt x="1520" y="7113"/>
                  </a:cubicBezTo>
                  <a:cubicBezTo>
                    <a:pt x="0" y="5563"/>
                    <a:pt x="0" y="3071"/>
                    <a:pt x="1520" y="1551"/>
                  </a:cubicBezTo>
                  <a:cubicBezTo>
                    <a:pt x="3070" y="1"/>
                    <a:pt x="5563" y="1"/>
                    <a:pt x="7083" y="155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7"/>
            <p:cNvSpPr/>
            <p:nvPr/>
          </p:nvSpPr>
          <p:spPr>
            <a:xfrm>
              <a:off x="7105303" y="2848374"/>
              <a:ext cx="99344" cy="114748"/>
            </a:xfrm>
            <a:custGeom>
              <a:avLst/>
              <a:gdLst/>
              <a:ahLst/>
              <a:cxnLst/>
              <a:rect l="l" t="t" r="r" b="b"/>
              <a:pathLst>
                <a:path w="2554" h="2950" fill="none" extrusionOk="0">
                  <a:moveTo>
                    <a:pt x="2371" y="1217"/>
                  </a:moveTo>
                  <a:lnTo>
                    <a:pt x="426" y="92"/>
                  </a:lnTo>
                  <a:cubicBezTo>
                    <a:pt x="243" y="1"/>
                    <a:pt x="0" y="123"/>
                    <a:pt x="0" y="366"/>
                  </a:cubicBezTo>
                  <a:lnTo>
                    <a:pt x="0" y="2585"/>
                  </a:lnTo>
                  <a:cubicBezTo>
                    <a:pt x="0" y="2797"/>
                    <a:pt x="243" y="2949"/>
                    <a:pt x="426" y="2828"/>
                  </a:cubicBezTo>
                  <a:lnTo>
                    <a:pt x="2371" y="1734"/>
                  </a:lnTo>
                  <a:cubicBezTo>
                    <a:pt x="2553" y="1612"/>
                    <a:pt x="2553" y="1338"/>
                    <a:pt x="2371" y="121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7"/>
            <p:cNvSpPr/>
            <p:nvPr/>
          </p:nvSpPr>
          <p:spPr>
            <a:xfrm>
              <a:off x="6626424" y="3198689"/>
              <a:ext cx="1148128" cy="27225"/>
            </a:xfrm>
            <a:custGeom>
              <a:avLst/>
              <a:gdLst/>
              <a:ahLst/>
              <a:cxnLst/>
              <a:rect l="l" t="t" r="r" b="b"/>
              <a:pathLst>
                <a:path w="26294" h="1" fill="none" extrusionOk="0">
                  <a:moveTo>
                    <a:pt x="1" y="0"/>
                  </a:moveTo>
                  <a:lnTo>
                    <a:pt x="26293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7"/>
            <p:cNvSpPr/>
            <p:nvPr/>
          </p:nvSpPr>
          <p:spPr>
            <a:xfrm>
              <a:off x="6626436" y="3198374"/>
              <a:ext cx="331096" cy="39"/>
            </a:xfrm>
            <a:custGeom>
              <a:avLst/>
              <a:gdLst/>
              <a:ahLst/>
              <a:cxnLst/>
              <a:rect l="l" t="t" r="r" b="b"/>
              <a:pathLst>
                <a:path w="8512" h="1" fill="none" extrusionOk="0">
                  <a:moveTo>
                    <a:pt x="1" y="0"/>
                  </a:moveTo>
                  <a:lnTo>
                    <a:pt x="8512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7"/>
            <p:cNvSpPr/>
            <p:nvPr/>
          </p:nvSpPr>
          <p:spPr>
            <a:xfrm>
              <a:off x="6907860" y="3168812"/>
              <a:ext cx="57957" cy="59124"/>
            </a:xfrm>
            <a:custGeom>
              <a:avLst/>
              <a:gdLst/>
              <a:ahLst/>
              <a:cxnLst/>
              <a:rect l="l" t="t" r="r" b="b"/>
              <a:pathLst>
                <a:path w="1490" h="1520" extrusionOk="0">
                  <a:moveTo>
                    <a:pt x="760" y="0"/>
                  </a:moveTo>
                  <a:cubicBezTo>
                    <a:pt x="334" y="0"/>
                    <a:pt x="0" y="335"/>
                    <a:pt x="0" y="760"/>
                  </a:cubicBezTo>
                  <a:cubicBezTo>
                    <a:pt x="0" y="1186"/>
                    <a:pt x="334" y="1520"/>
                    <a:pt x="760" y="1520"/>
                  </a:cubicBezTo>
                  <a:cubicBezTo>
                    <a:pt x="1155" y="1520"/>
                    <a:pt x="1489" y="1186"/>
                    <a:pt x="1489" y="760"/>
                  </a:cubicBezTo>
                  <a:cubicBezTo>
                    <a:pt x="1489" y="335"/>
                    <a:pt x="1155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7"/>
            <p:cNvSpPr/>
            <p:nvPr/>
          </p:nvSpPr>
          <p:spPr>
            <a:xfrm>
              <a:off x="6484577" y="3179431"/>
              <a:ext cx="22483" cy="37886"/>
            </a:xfrm>
            <a:custGeom>
              <a:avLst/>
              <a:gdLst/>
              <a:ahLst/>
              <a:cxnLst/>
              <a:rect l="l" t="t" r="r" b="b"/>
              <a:pathLst>
                <a:path w="578" h="974" extrusionOk="0">
                  <a:moveTo>
                    <a:pt x="244" y="1"/>
                  </a:moveTo>
                  <a:lnTo>
                    <a:pt x="0" y="62"/>
                  </a:lnTo>
                  <a:lnTo>
                    <a:pt x="0" y="153"/>
                  </a:lnTo>
                  <a:lnTo>
                    <a:pt x="244" y="122"/>
                  </a:lnTo>
                  <a:lnTo>
                    <a:pt x="244" y="852"/>
                  </a:lnTo>
                  <a:lnTo>
                    <a:pt x="31" y="852"/>
                  </a:lnTo>
                  <a:lnTo>
                    <a:pt x="31" y="973"/>
                  </a:lnTo>
                  <a:lnTo>
                    <a:pt x="578" y="973"/>
                  </a:lnTo>
                  <a:lnTo>
                    <a:pt x="578" y="852"/>
                  </a:lnTo>
                  <a:lnTo>
                    <a:pt x="365" y="852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E5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7"/>
            <p:cNvSpPr/>
            <p:nvPr/>
          </p:nvSpPr>
          <p:spPr>
            <a:xfrm>
              <a:off x="6517679" y="3190089"/>
              <a:ext cx="5951" cy="27228"/>
            </a:xfrm>
            <a:custGeom>
              <a:avLst/>
              <a:gdLst/>
              <a:ahLst/>
              <a:cxnLst/>
              <a:rect l="l" t="t" r="r" b="b"/>
              <a:pathLst>
                <a:path w="153" h="700" extrusionOk="0">
                  <a:moveTo>
                    <a:pt x="1" y="0"/>
                  </a:moveTo>
                  <a:lnTo>
                    <a:pt x="1" y="183"/>
                  </a:lnTo>
                  <a:lnTo>
                    <a:pt x="153" y="183"/>
                  </a:lnTo>
                  <a:lnTo>
                    <a:pt x="153" y="0"/>
                  </a:lnTo>
                  <a:close/>
                  <a:moveTo>
                    <a:pt x="1" y="517"/>
                  </a:moveTo>
                  <a:lnTo>
                    <a:pt x="1" y="699"/>
                  </a:lnTo>
                  <a:lnTo>
                    <a:pt x="153" y="699"/>
                  </a:lnTo>
                  <a:lnTo>
                    <a:pt x="153" y="517"/>
                  </a:lnTo>
                  <a:close/>
                </a:path>
              </a:pathLst>
            </a:custGeom>
            <a:solidFill>
              <a:srgbClr val="E5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7"/>
            <p:cNvSpPr/>
            <p:nvPr/>
          </p:nvSpPr>
          <p:spPr>
            <a:xfrm>
              <a:off x="6531876" y="3179431"/>
              <a:ext cx="27228" cy="37886"/>
            </a:xfrm>
            <a:custGeom>
              <a:avLst/>
              <a:gdLst/>
              <a:ahLst/>
              <a:cxnLst/>
              <a:rect l="l" t="t" r="r" b="b"/>
              <a:pathLst>
                <a:path w="700" h="974" extrusionOk="0">
                  <a:moveTo>
                    <a:pt x="456" y="122"/>
                  </a:moveTo>
                  <a:lnTo>
                    <a:pt x="456" y="639"/>
                  </a:lnTo>
                  <a:lnTo>
                    <a:pt x="122" y="639"/>
                  </a:lnTo>
                  <a:lnTo>
                    <a:pt x="456" y="122"/>
                  </a:lnTo>
                  <a:close/>
                  <a:moveTo>
                    <a:pt x="395" y="1"/>
                  </a:moveTo>
                  <a:lnTo>
                    <a:pt x="0" y="609"/>
                  </a:lnTo>
                  <a:lnTo>
                    <a:pt x="0" y="730"/>
                  </a:lnTo>
                  <a:lnTo>
                    <a:pt x="456" y="730"/>
                  </a:lnTo>
                  <a:lnTo>
                    <a:pt x="456" y="973"/>
                  </a:lnTo>
                  <a:lnTo>
                    <a:pt x="578" y="973"/>
                  </a:lnTo>
                  <a:lnTo>
                    <a:pt x="578" y="730"/>
                  </a:lnTo>
                  <a:lnTo>
                    <a:pt x="699" y="730"/>
                  </a:lnTo>
                  <a:lnTo>
                    <a:pt x="699" y="639"/>
                  </a:lnTo>
                  <a:lnTo>
                    <a:pt x="578" y="639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E5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7"/>
            <p:cNvSpPr/>
            <p:nvPr/>
          </p:nvSpPr>
          <p:spPr>
            <a:xfrm>
              <a:off x="6566145" y="3178264"/>
              <a:ext cx="26061" cy="40220"/>
            </a:xfrm>
            <a:custGeom>
              <a:avLst/>
              <a:gdLst/>
              <a:ahLst/>
              <a:cxnLst/>
              <a:rect l="l" t="t" r="r" b="b"/>
              <a:pathLst>
                <a:path w="670" h="1034" extrusionOk="0">
                  <a:moveTo>
                    <a:pt x="335" y="122"/>
                  </a:moveTo>
                  <a:cubicBezTo>
                    <a:pt x="396" y="122"/>
                    <a:pt x="457" y="152"/>
                    <a:pt x="487" y="213"/>
                  </a:cubicBezTo>
                  <a:cubicBezTo>
                    <a:pt x="517" y="274"/>
                    <a:pt x="517" y="396"/>
                    <a:pt x="517" y="517"/>
                  </a:cubicBezTo>
                  <a:cubicBezTo>
                    <a:pt x="517" y="639"/>
                    <a:pt x="517" y="760"/>
                    <a:pt x="487" y="821"/>
                  </a:cubicBezTo>
                  <a:cubicBezTo>
                    <a:pt x="457" y="882"/>
                    <a:pt x="396" y="912"/>
                    <a:pt x="335" y="912"/>
                  </a:cubicBezTo>
                  <a:cubicBezTo>
                    <a:pt x="274" y="912"/>
                    <a:pt x="214" y="882"/>
                    <a:pt x="183" y="821"/>
                  </a:cubicBezTo>
                  <a:cubicBezTo>
                    <a:pt x="153" y="760"/>
                    <a:pt x="122" y="639"/>
                    <a:pt x="122" y="517"/>
                  </a:cubicBezTo>
                  <a:cubicBezTo>
                    <a:pt x="122" y="396"/>
                    <a:pt x="153" y="274"/>
                    <a:pt x="183" y="213"/>
                  </a:cubicBezTo>
                  <a:cubicBezTo>
                    <a:pt x="214" y="152"/>
                    <a:pt x="274" y="122"/>
                    <a:pt x="335" y="122"/>
                  </a:cubicBezTo>
                  <a:close/>
                  <a:moveTo>
                    <a:pt x="335" y="0"/>
                  </a:moveTo>
                  <a:cubicBezTo>
                    <a:pt x="214" y="0"/>
                    <a:pt x="122" y="61"/>
                    <a:pt x="92" y="152"/>
                  </a:cubicBezTo>
                  <a:cubicBezTo>
                    <a:pt x="31" y="213"/>
                    <a:pt x="1" y="365"/>
                    <a:pt x="1" y="517"/>
                  </a:cubicBezTo>
                  <a:cubicBezTo>
                    <a:pt x="1" y="669"/>
                    <a:pt x="31" y="791"/>
                    <a:pt x="92" y="882"/>
                  </a:cubicBezTo>
                  <a:cubicBezTo>
                    <a:pt x="122" y="973"/>
                    <a:pt x="214" y="1034"/>
                    <a:pt x="335" y="1034"/>
                  </a:cubicBezTo>
                  <a:cubicBezTo>
                    <a:pt x="426" y="1034"/>
                    <a:pt x="517" y="973"/>
                    <a:pt x="578" y="882"/>
                  </a:cubicBezTo>
                  <a:cubicBezTo>
                    <a:pt x="639" y="791"/>
                    <a:pt x="669" y="669"/>
                    <a:pt x="669" y="517"/>
                  </a:cubicBezTo>
                  <a:cubicBezTo>
                    <a:pt x="669" y="365"/>
                    <a:pt x="639" y="213"/>
                    <a:pt x="578" y="152"/>
                  </a:cubicBezTo>
                  <a:cubicBezTo>
                    <a:pt x="517" y="61"/>
                    <a:pt x="426" y="0"/>
                    <a:pt x="3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7"/>
            <p:cNvSpPr/>
            <p:nvPr/>
          </p:nvSpPr>
          <p:spPr>
            <a:xfrm>
              <a:off x="6485744" y="2594179"/>
              <a:ext cx="23689" cy="37886"/>
            </a:xfrm>
            <a:custGeom>
              <a:avLst/>
              <a:gdLst/>
              <a:ahLst/>
              <a:cxnLst/>
              <a:rect l="l" t="t" r="r" b="b"/>
              <a:pathLst>
                <a:path w="609" h="974" extrusionOk="0">
                  <a:moveTo>
                    <a:pt x="1" y="1"/>
                  </a:moveTo>
                  <a:lnTo>
                    <a:pt x="1" y="974"/>
                  </a:lnTo>
                  <a:lnTo>
                    <a:pt x="609" y="974"/>
                  </a:lnTo>
                  <a:lnTo>
                    <a:pt x="609" y="882"/>
                  </a:lnTo>
                  <a:lnTo>
                    <a:pt x="122" y="882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E5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7"/>
            <p:cNvSpPr/>
            <p:nvPr/>
          </p:nvSpPr>
          <p:spPr>
            <a:xfrm>
              <a:off x="6511766" y="2603670"/>
              <a:ext cx="26061" cy="29562"/>
            </a:xfrm>
            <a:custGeom>
              <a:avLst/>
              <a:gdLst/>
              <a:ahLst/>
              <a:cxnLst/>
              <a:rect l="l" t="t" r="r" b="b"/>
              <a:pathLst>
                <a:path w="670" h="760" extrusionOk="0">
                  <a:moveTo>
                    <a:pt x="335" y="91"/>
                  </a:moveTo>
                  <a:cubicBezTo>
                    <a:pt x="396" y="91"/>
                    <a:pt x="456" y="122"/>
                    <a:pt x="487" y="182"/>
                  </a:cubicBezTo>
                  <a:cubicBezTo>
                    <a:pt x="517" y="213"/>
                    <a:pt x="548" y="304"/>
                    <a:pt x="548" y="365"/>
                  </a:cubicBezTo>
                  <a:cubicBezTo>
                    <a:pt x="548" y="456"/>
                    <a:pt x="517" y="517"/>
                    <a:pt x="487" y="578"/>
                  </a:cubicBezTo>
                  <a:cubicBezTo>
                    <a:pt x="456" y="638"/>
                    <a:pt x="396" y="669"/>
                    <a:pt x="335" y="669"/>
                  </a:cubicBezTo>
                  <a:cubicBezTo>
                    <a:pt x="274" y="669"/>
                    <a:pt x="213" y="638"/>
                    <a:pt x="183" y="578"/>
                  </a:cubicBezTo>
                  <a:cubicBezTo>
                    <a:pt x="153" y="547"/>
                    <a:pt x="122" y="456"/>
                    <a:pt x="122" y="365"/>
                  </a:cubicBezTo>
                  <a:cubicBezTo>
                    <a:pt x="122" y="304"/>
                    <a:pt x="153" y="213"/>
                    <a:pt x="183" y="182"/>
                  </a:cubicBezTo>
                  <a:cubicBezTo>
                    <a:pt x="213" y="122"/>
                    <a:pt x="274" y="91"/>
                    <a:pt x="335" y="91"/>
                  </a:cubicBezTo>
                  <a:close/>
                  <a:moveTo>
                    <a:pt x="335" y="0"/>
                  </a:moveTo>
                  <a:cubicBezTo>
                    <a:pt x="213" y="0"/>
                    <a:pt x="153" y="31"/>
                    <a:pt x="92" y="91"/>
                  </a:cubicBezTo>
                  <a:cubicBezTo>
                    <a:pt x="31" y="152"/>
                    <a:pt x="1" y="243"/>
                    <a:pt x="1" y="365"/>
                  </a:cubicBezTo>
                  <a:cubicBezTo>
                    <a:pt x="1" y="486"/>
                    <a:pt x="31" y="578"/>
                    <a:pt x="92" y="669"/>
                  </a:cubicBezTo>
                  <a:cubicBezTo>
                    <a:pt x="153" y="730"/>
                    <a:pt x="213" y="760"/>
                    <a:pt x="335" y="760"/>
                  </a:cubicBezTo>
                  <a:cubicBezTo>
                    <a:pt x="426" y="760"/>
                    <a:pt x="517" y="730"/>
                    <a:pt x="578" y="669"/>
                  </a:cubicBezTo>
                  <a:cubicBezTo>
                    <a:pt x="639" y="578"/>
                    <a:pt x="669" y="486"/>
                    <a:pt x="669" y="365"/>
                  </a:cubicBezTo>
                  <a:cubicBezTo>
                    <a:pt x="669" y="243"/>
                    <a:pt x="639" y="152"/>
                    <a:pt x="578" y="91"/>
                  </a:cubicBezTo>
                  <a:cubicBezTo>
                    <a:pt x="517" y="31"/>
                    <a:pt x="426" y="0"/>
                    <a:pt x="335" y="0"/>
                  </a:cubicBezTo>
                  <a:close/>
                </a:path>
              </a:pathLst>
            </a:custGeom>
            <a:solidFill>
              <a:srgbClr val="E5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7"/>
            <p:cNvSpPr/>
            <p:nvPr/>
          </p:nvSpPr>
          <p:spPr>
            <a:xfrm>
              <a:off x="6544868" y="2603670"/>
              <a:ext cx="16609" cy="28395"/>
            </a:xfrm>
            <a:custGeom>
              <a:avLst/>
              <a:gdLst/>
              <a:ahLst/>
              <a:cxnLst/>
              <a:rect l="l" t="t" r="r" b="b"/>
              <a:pathLst>
                <a:path w="427" h="730" extrusionOk="0">
                  <a:moveTo>
                    <a:pt x="1" y="0"/>
                  </a:moveTo>
                  <a:lnTo>
                    <a:pt x="1" y="730"/>
                  </a:lnTo>
                  <a:lnTo>
                    <a:pt x="122" y="730"/>
                  </a:lnTo>
                  <a:lnTo>
                    <a:pt x="122" y="365"/>
                  </a:lnTo>
                  <a:cubicBezTo>
                    <a:pt x="122" y="274"/>
                    <a:pt x="153" y="213"/>
                    <a:pt x="183" y="182"/>
                  </a:cubicBezTo>
                  <a:cubicBezTo>
                    <a:pt x="213" y="122"/>
                    <a:pt x="274" y="91"/>
                    <a:pt x="335" y="91"/>
                  </a:cubicBezTo>
                  <a:cubicBezTo>
                    <a:pt x="365" y="91"/>
                    <a:pt x="365" y="91"/>
                    <a:pt x="396" y="122"/>
                  </a:cubicBezTo>
                  <a:lnTo>
                    <a:pt x="426" y="122"/>
                  </a:lnTo>
                  <a:lnTo>
                    <a:pt x="426" y="0"/>
                  </a:lnTo>
                  <a:lnTo>
                    <a:pt x="365" y="0"/>
                  </a:lnTo>
                  <a:cubicBezTo>
                    <a:pt x="305" y="0"/>
                    <a:pt x="274" y="0"/>
                    <a:pt x="213" y="31"/>
                  </a:cubicBezTo>
                  <a:cubicBezTo>
                    <a:pt x="183" y="61"/>
                    <a:pt x="153" y="91"/>
                    <a:pt x="122" y="122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E5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7"/>
            <p:cNvSpPr/>
            <p:nvPr/>
          </p:nvSpPr>
          <p:spPr>
            <a:xfrm>
              <a:off x="7183332" y="3432459"/>
              <a:ext cx="685763" cy="668026"/>
            </a:xfrm>
            <a:custGeom>
              <a:avLst/>
              <a:gdLst/>
              <a:ahLst/>
              <a:cxnLst/>
              <a:rect l="l" t="t" r="r" b="b"/>
              <a:pathLst>
                <a:path w="17630" h="17174" fill="none" extrusionOk="0">
                  <a:moveTo>
                    <a:pt x="15745" y="17174"/>
                  </a:moveTo>
                  <a:lnTo>
                    <a:pt x="1885" y="17174"/>
                  </a:lnTo>
                  <a:cubicBezTo>
                    <a:pt x="851" y="17174"/>
                    <a:pt x="0" y="16323"/>
                    <a:pt x="0" y="15259"/>
                  </a:cubicBezTo>
                  <a:lnTo>
                    <a:pt x="0" y="1915"/>
                  </a:lnTo>
                  <a:cubicBezTo>
                    <a:pt x="0" y="851"/>
                    <a:pt x="851" y="0"/>
                    <a:pt x="1885" y="0"/>
                  </a:cubicBezTo>
                  <a:lnTo>
                    <a:pt x="15745" y="0"/>
                  </a:lnTo>
                  <a:cubicBezTo>
                    <a:pt x="16779" y="0"/>
                    <a:pt x="17630" y="851"/>
                    <a:pt x="17630" y="1915"/>
                  </a:cubicBezTo>
                  <a:lnTo>
                    <a:pt x="17630" y="15259"/>
                  </a:lnTo>
                  <a:cubicBezTo>
                    <a:pt x="17630" y="16323"/>
                    <a:pt x="16779" y="17174"/>
                    <a:pt x="15745" y="1717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7"/>
            <p:cNvSpPr/>
            <p:nvPr/>
          </p:nvSpPr>
          <p:spPr>
            <a:xfrm>
              <a:off x="6416001" y="3424174"/>
              <a:ext cx="685763" cy="668065"/>
            </a:xfrm>
            <a:custGeom>
              <a:avLst/>
              <a:gdLst/>
              <a:ahLst/>
              <a:cxnLst/>
              <a:rect l="l" t="t" r="r" b="b"/>
              <a:pathLst>
                <a:path w="17630" h="17175" fill="none" extrusionOk="0">
                  <a:moveTo>
                    <a:pt x="15715" y="17174"/>
                  </a:moveTo>
                  <a:lnTo>
                    <a:pt x="1885" y="17174"/>
                  </a:lnTo>
                  <a:cubicBezTo>
                    <a:pt x="852" y="17174"/>
                    <a:pt x="0" y="16323"/>
                    <a:pt x="0" y="15290"/>
                  </a:cubicBezTo>
                  <a:lnTo>
                    <a:pt x="0" y="1916"/>
                  </a:lnTo>
                  <a:cubicBezTo>
                    <a:pt x="0" y="852"/>
                    <a:pt x="852" y="1"/>
                    <a:pt x="1885" y="1"/>
                  </a:cubicBezTo>
                  <a:lnTo>
                    <a:pt x="15715" y="1"/>
                  </a:lnTo>
                  <a:cubicBezTo>
                    <a:pt x="16779" y="1"/>
                    <a:pt x="17630" y="852"/>
                    <a:pt x="17630" y="1916"/>
                  </a:cubicBezTo>
                  <a:lnTo>
                    <a:pt x="17630" y="15290"/>
                  </a:lnTo>
                  <a:cubicBezTo>
                    <a:pt x="17630" y="16323"/>
                    <a:pt x="16779" y="17174"/>
                    <a:pt x="15715" y="17174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7"/>
            <p:cNvSpPr/>
            <p:nvPr/>
          </p:nvSpPr>
          <p:spPr>
            <a:xfrm>
              <a:off x="6638261" y="3638188"/>
              <a:ext cx="240075" cy="240036"/>
            </a:xfrm>
            <a:custGeom>
              <a:avLst/>
              <a:gdLst/>
              <a:ahLst/>
              <a:cxnLst/>
              <a:rect l="l" t="t" r="r" b="b"/>
              <a:pathLst>
                <a:path w="6172" h="6171" fill="none" extrusionOk="0">
                  <a:moveTo>
                    <a:pt x="5077" y="1125"/>
                  </a:moveTo>
                  <a:cubicBezTo>
                    <a:pt x="6171" y="2219"/>
                    <a:pt x="6171" y="3982"/>
                    <a:pt x="5077" y="5076"/>
                  </a:cubicBezTo>
                  <a:cubicBezTo>
                    <a:pt x="3983" y="6171"/>
                    <a:pt x="2189" y="6171"/>
                    <a:pt x="1095" y="5076"/>
                  </a:cubicBezTo>
                  <a:cubicBezTo>
                    <a:pt x="1" y="3982"/>
                    <a:pt x="1" y="2219"/>
                    <a:pt x="1095" y="1125"/>
                  </a:cubicBezTo>
                  <a:cubicBezTo>
                    <a:pt x="2189" y="0"/>
                    <a:pt x="3983" y="0"/>
                    <a:pt x="5077" y="112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7"/>
            <p:cNvSpPr/>
            <p:nvPr/>
          </p:nvSpPr>
          <p:spPr>
            <a:xfrm>
              <a:off x="6734027" y="3717383"/>
              <a:ext cx="70988" cy="82813"/>
            </a:xfrm>
            <a:custGeom>
              <a:avLst/>
              <a:gdLst/>
              <a:ahLst/>
              <a:cxnLst/>
              <a:rect l="l" t="t" r="r" b="b"/>
              <a:pathLst>
                <a:path w="1825" h="2129" fill="none" extrusionOk="0">
                  <a:moveTo>
                    <a:pt x="1703" y="882"/>
                  </a:moveTo>
                  <a:lnTo>
                    <a:pt x="305" y="92"/>
                  </a:lnTo>
                  <a:cubicBezTo>
                    <a:pt x="183" y="1"/>
                    <a:pt x="1" y="92"/>
                    <a:pt x="1" y="274"/>
                  </a:cubicBezTo>
                  <a:lnTo>
                    <a:pt x="1" y="1855"/>
                  </a:lnTo>
                  <a:cubicBezTo>
                    <a:pt x="1" y="2007"/>
                    <a:pt x="183" y="2128"/>
                    <a:pt x="305" y="2037"/>
                  </a:cubicBezTo>
                  <a:lnTo>
                    <a:pt x="1703" y="1247"/>
                  </a:lnTo>
                  <a:cubicBezTo>
                    <a:pt x="1825" y="1156"/>
                    <a:pt x="1825" y="973"/>
                    <a:pt x="1703" y="88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7"/>
            <p:cNvSpPr/>
            <p:nvPr/>
          </p:nvSpPr>
          <p:spPr>
            <a:xfrm>
              <a:off x="7406798" y="3638188"/>
              <a:ext cx="238870" cy="240036"/>
            </a:xfrm>
            <a:custGeom>
              <a:avLst/>
              <a:gdLst/>
              <a:ahLst/>
              <a:cxnLst/>
              <a:rect l="l" t="t" r="r" b="b"/>
              <a:pathLst>
                <a:path w="6141" h="6171" fill="none" extrusionOk="0">
                  <a:moveTo>
                    <a:pt x="5046" y="1125"/>
                  </a:moveTo>
                  <a:cubicBezTo>
                    <a:pt x="6140" y="2219"/>
                    <a:pt x="6140" y="3982"/>
                    <a:pt x="5046" y="5076"/>
                  </a:cubicBezTo>
                  <a:cubicBezTo>
                    <a:pt x="3952" y="6171"/>
                    <a:pt x="2189" y="6171"/>
                    <a:pt x="1094" y="5076"/>
                  </a:cubicBezTo>
                  <a:cubicBezTo>
                    <a:pt x="0" y="3982"/>
                    <a:pt x="0" y="2219"/>
                    <a:pt x="1094" y="1125"/>
                  </a:cubicBezTo>
                  <a:cubicBezTo>
                    <a:pt x="2189" y="0"/>
                    <a:pt x="3952" y="0"/>
                    <a:pt x="5046" y="112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7"/>
            <p:cNvSpPr/>
            <p:nvPr/>
          </p:nvSpPr>
          <p:spPr>
            <a:xfrm>
              <a:off x="7501358" y="3717383"/>
              <a:ext cx="72155" cy="82813"/>
            </a:xfrm>
            <a:custGeom>
              <a:avLst/>
              <a:gdLst/>
              <a:ahLst/>
              <a:cxnLst/>
              <a:rect l="l" t="t" r="r" b="b"/>
              <a:pathLst>
                <a:path w="1855" h="2129" fill="none" extrusionOk="0">
                  <a:moveTo>
                    <a:pt x="1703" y="882"/>
                  </a:moveTo>
                  <a:lnTo>
                    <a:pt x="335" y="92"/>
                  </a:lnTo>
                  <a:cubicBezTo>
                    <a:pt x="183" y="1"/>
                    <a:pt x="1" y="92"/>
                    <a:pt x="1" y="274"/>
                  </a:cubicBezTo>
                  <a:lnTo>
                    <a:pt x="1" y="1855"/>
                  </a:lnTo>
                  <a:cubicBezTo>
                    <a:pt x="1" y="2007"/>
                    <a:pt x="183" y="2128"/>
                    <a:pt x="335" y="2037"/>
                  </a:cubicBezTo>
                  <a:lnTo>
                    <a:pt x="1703" y="1247"/>
                  </a:lnTo>
                  <a:cubicBezTo>
                    <a:pt x="1855" y="1156"/>
                    <a:pt x="1855" y="973"/>
                    <a:pt x="1703" y="88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7"/>
            <p:cNvSpPr/>
            <p:nvPr/>
          </p:nvSpPr>
          <p:spPr>
            <a:xfrm>
              <a:off x="5046887" y="1121053"/>
              <a:ext cx="1632800" cy="3420452"/>
            </a:xfrm>
            <a:custGeom>
              <a:avLst/>
              <a:gdLst/>
              <a:ahLst/>
              <a:cxnLst/>
              <a:rect l="l" t="t" r="r" b="b"/>
              <a:pathLst>
                <a:path w="41977" h="87935" extrusionOk="0">
                  <a:moveTo>
                    <a:pt x="37144" y="87934"/>
                  </a:moveTo>
                  <a:lnTo>
                    <a:pt x="4833" y="87934"/>
                  </a:lnTo>
                  <a:cubicBezTo>
                    <a:pt x="2158" y="87934"/>
                    <a:pt x="0" y="85776"/>
                    <a:pt x="0" y="83132"/>
                  </a:cubicBezTo>
                  <a:lnTo>
                    <a:pt x="0" y="4803"/>
                  </a:lnTo>
                  <a:cubicBezTo>
                    <a:pt x="0" y="2158"/>
                    <a:pt x="2158" y="0"/>
                    <a:pt x="4833" y="0"/>
                  </a:cubicBezTo>
                  <a:lnTo>
                    <a:pt x="37144" y="0"/>
                  </a:lnTo>
                  <a:cubicBezTo>
                    <a:pt x="39788" y="0"/>
                    <a:pt x="41977" y="2158"/>
                    <a:pt x="41977" y="4803"/>
                  </a:cubicBezTo>
                  <a:lnTo>
                    <a:pt x="41977" y="83132"/>
                  </a:lnTo>
                  <a:cubicBezTo>
                    <a:pt x="41977" y="85776"/>
                    <a:pt x="39788" y="87934"/>
                    <a:pt x="37144" y="8793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7"/>
            <p:cNvSpPr/>
            <p:nvPr/>
          </p:nvSpPr>
          <p:spPr>
            <a:xfrm>
              <a:off x="5136740" y="2516151"/>
              <a:ext cx="1453094" cy="280256"/>
            </a:xfrm>
            <a:custGeom>
              <a:avLst/>
              <a:gdLst/>
              <a:ahLst/>
              <a:cxnLst/>
              <a:rect l="l" t="t" r="r" b="b"/>
              <a:pathLst>
                <a:path w="37357" h="7205" extrusionOk="0">
                  <a:moveTo>
                    <a:pt x="1885" y="1"/>
                  </a:moveTo>
                  <a:cubicBezTo>
                    <a:pt x="851" y="1"/>
                    <a:pt x="0" y="882"/>
                    <a:pt x="0" y="1916"/>
                  </a:cubicBezTo>
                  <a:lnTo>
                    <a:pt x="0" y="5320"/>
                  </a:lnTo>
                  <a:cubicBezTo>
                    <a:pt x="0" y="6354"/>
                    <a:pt x="851" y="7205"/>
                    <a:pt x="1885" y="7205"/>
                  </a:cubicBezTo>
                  <a:lnTo>
                    <a:pt x="35442" y="7205"/>
                  </a:lnTo>
                  <a:cubicBezTo>
                    <a:pt x="36506" y="7205"/>
                    <a:pt x="37357" y="6354"/>
                    <a:pt x="37357" y="5320"/>
                  </a:cubicBezTo>
                  <a:lnTo>
                    <a:pt x="37357" y="1916"/>
                  </a:lnTo>
                  <a:cubicBezTo>
                    <a:pt x="37357" y="882"/>
                    <a:pt x="36506" y="1"/>
                    <a:pt x="35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7"/>
            <p:cNvSpPr/>
            <p:nvPr/>
          </p:nvSpPr>
          <p:spPr>
            <a:xfrm>
              <a:off x="5240791" y="2656843"/>
              <a:ext cx="756712" cy="39"/>
            </a:xfrm>
            <a:custGeom>
              <a:avLst/>
              <a:gdLst/>
              <a:ahLst/>
              <a:cxnLst/>
              <a:rect l="l" t="t" r="r" b="b"/>
              <a:pathLst>
                <a:path w="19454" h="1" fill="none" extrusionOk="0">
                  <a:moveTo>
                    <a:pt x="0" y="1"/>
                  </a:moveTo>
                  <a:lnTo>
                    <a:pt x="1945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7"/>
            <p:cNvSpPr/>
            <p:nvPr/>
          </p:nvSpPr>
          <p:spPr>
            <a:xfrm>
              <a:off x="5136740" y="2915784"/>
              <a:ext cx="1453094" cy="280256"/>
            </a:xfrm>
            <a:custGeom>
              <a:avLst/>
              <a:gdLst/>
              <a:ahLst/>
              <a:cxnLst/>
              <a:rect l="l" t="t" r="r" b="b"/>
              <a:pathLst>
                <a:path w="37357" h="7205" extrusionOk="0">
                  <a:moveTo>
                    <a:pt x="1885" y="1"/>
                  </a:moveTo>
                  <a:cubicBezTo>
                    <a:pt x="851" y="1"/>
                    <a:pt x="0" y="852"/>
                    <a:pt x="0" y="1915"/>
                  </a:cubicBezTo>
                  <a:lnTo>
                    <a:pt x="0" y="5289"/>
                  </a:lnTo>
                  <a:cubicBezTo>
                    <a:pt x="0" y="6353"/>
                    <a:pt x="851" y="7204"/>
                    <a:pt x="1885" y="7204"/>
                  </a:cubicBezTo>
                  <a:lnTo>
                    <a:pt x="35442" y="7204"/>
                  </a:lnTo>
                  <a:cubicBezTo>
                    <a:pt x="36506" y="7204"/>
                    <a:pt x="37357" y="6353"/>
                    <a:pt x="37357" y="5289"/>
                  </a:cubicBezTo>
                  <a:lnTo>
                    <a:pt x="37357" y="1915"/>
                  </a:lnTo>
                  <a:cubicBezTo>
                    <a:pt x="37357" y="852"/>
                    <a:pt x="36506" y="1"/>
                    <a:pt x="35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7"/>
            <p:cNvSpPr/>
            <p:nvPr/>
          </p:nvSpPr>
          <p:spPr>
            <a:xfrm>
              <a:off x="5240791" y="3056476"/>
              <a:ext cx="541531" cy="39"/>
            </a:xfrm>
            <a:custGeom>
              <a:avLst/>
              <a:gdLst/>
              <a:ahLst/>
              <a:cxnLst/>
              <a:rect l="l" t="t" r="r" b="b"/>
              <a:pathLst>
                <a:path w="13922" h="1" fill="none" extrusionOk="0">
                  <a:moveTo>
                    <a:pt x="0" y="1"/>
                  </a:moveTo>
                  <a:lnTo>
                    <a:pt x="13921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7"/>
            <p:cNvSpPr/>
            <p:nvPr/>
          </p:nvSpPr>
          <p:spPr>
            <a:xfrm>
              <a:off x="5750348" y="1643602"/>
              <a:ext cx="225878" cy="234163"/>
            </a:xfrm>
            <a:custGeom>
              <a:avLst/>
              <a:gdLst/>
              <a:ahLst/>
              <a:cxnLst/>
              <a:rect l="l" t="t" r="r" b="b"/>
              <a:pathLst>
                <a:path w="5807" h="6020" fill="none" extrusionOk="0">
                  <a:moveTo>
                    <a:pt x="5806" y="6019"/>
                  </a:moveTo>
                  <a:cubicBezTo>
                    <a:pt x="5806" y="4712"/>
                    <a:pt x="4925" y="3314"/>
                    <a:pt x="3739" y="2858"/>
                  </a:cubicBezTo>
                  <a:cubicBezTo>
                    <a:pt x="4165" y="2585"/>
                    <a:pt x="4438" y="2098"/>
                    <a:pt x="4438" y="1551"/>
                  </a:cubicBezTo>
                  <a:cubicBezTo>
                    <a:pt x="4438" y="700"/>
                    <a:pt x="3739" y="1"/>
                    <a:pt x="2888" y="1"/>
                  </a:cubicBezTo>
                  <a:cubicBezTo>
                    <a:pt x="2037" y="1"/>
                    <a:pt x="1338" y="700"/>
                    <a:pt x="1338" y="1551"/>
                  </a:cubicBezTo>
                  <a:cubicBezTo>
                    <a:pt x="1338" y="2098"/>
                    <a:pt x="1642" y="2585"/>
                    <a:pt x="2068" y="2858"/>
                  </a:cubicBezTo>
                  <a:cubicBezTo>
                    <a:pt x="852" y="3314"/>
                    <a:pt x="1" y="4712"/>
                    <a:pt x="1" y="601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7"/>
            <p:cNvSpPr/>
            <p:nvPr/>
          </p:nvSpPr>
          <p:spPr>
            <a:xfrm>
              <a:off x="5511517" y="2008966"/>
              <a:ext cx="703539" cy="39"/>
            </a:xfrm>
            <a:custGeom>
              <a:avLst/>
              <a:gdLst/>
              <a:ahLst/>
              <a:cxnLst/>
              <a:rect l="l" t="t" r="r" b="b"/>
              <a:pathLst>
                <a:path w="18087" h="1" fill="none" extrusionOk="0">
                  <a:moveTo>
                    <a:pt x="1" y="0"/>
                  </a:moveTo>
                  <a:lnTo>
                    <a:pt x="180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7"/>
            <p:cNvSpPr/>
            <p:nvPr/>
          </p:nvSpPr>
          <p:spPr>
            <a:xfrm>
              <a:off x="5645130" y="2082249"/>
              <a:ext cx="436313" cy="39"/>
            </a:xfrm>
            <a:custGeom>
              <a:avLst/>
              <a:gdLst/>
              <a:ahLst/>
              <a:cxnLst/>
              <a:rect l="l" t="t" r="r" b="b"/>
              <a:pathLst>
                <a:path w="11217" h="1" fill="none" extrusionOk="0">
                  <a:moveTo>
                    <a:pt x="0" y="1"/>
                  </a:moveTo>
                  <a:lnTo>
                    <a:pt x="11217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7"/>
            <p:cNvSpPr/>
            <p:nvPr/>
          </p:nvSpPr>
          <p:spPr>
            <a:xfrm>
              <a:off x="5467796" y="3504575"/>
              <a:ext cx="790981" cy="274344"/>
            </a:xfrm>
            <a:custGeom>
              <a:avLst/>
              <a:gdLst/>
              <a:ahLst/>
              <a:cxnLst/>
              <a:rect l="l" t="t" r="r" b="b"/>
              <a:pathLst>
                <a:path w="20335" h="7053" extrusionOk="0">
                  <a:moveTo>
                    <a:pt x="3526" y="7052"/>
                  </a:moveTo>
                  <a:cubicBezTo>
                    <a:pt x="1581" y="7052"/>
                    <a:pt x="0" y="5472"/>
                    <a:pt x="0" y="3526"/>
                  </a:cubicBezTo>
                  <a:cubicBezTo>
                    <a:pt x="0" y="1581"/>
                    <a:pt x="1581" y="1"/>
                    <a:pt x="3526" y="1"/>
                  </a:cubicBezTo>
                  <a:lnTo>
                    <a:pt x="16809" y="1"/>
                  </a:lnTo>
                  <a:cubicBezTo>
                    <a:pt x="18754" y="1"/>
                    <a:pt x="20335" y="1581"/>
                    <a:pt x="20335" y="3526"/>
                  </a:cubicBezTo>
                  <a:cubicBezTo>
                    <a:pt x="20335" y="5472"/>
                    <a:pt x="18754" y="7052"/>
                    <a:pt x="16809" y="7052"/>
                  </a:cubicBezTo>
                  <a:lnTo>
                    <a:pt x="3526" y="7052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7"/>
            <p:cNvSpPr/>
            <p:nvPr/>
          </p:nvSpPr>
          <p:spPr>
            <a:xfrm>
              <a:off x="5659328" y="4422051"/>
              <a:ext cx="406751" cy="39"/>
            </a:xfrm>
            <a:custGeom>
              <a:avLst/>
              <a:gdLst/>
              <a:ahLst/>
              <a:cxnLst/>
              <a:rect l="l" t="t" r="r" b="b"/>
              <a:pathLst>
                <a:path w="10457" h="1" fill="none" extrusionOk="0">
                  <a:moveTo>
                    <a:pt x="0" y="1"/>
                  </a:moveTo>
                  <a:lnTo>
                    <a:pt x="10456" y="1"/>
                  </a:lnTo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7"/>
            <p:cNvSpPr/>
            <p:nvPr/>
          </p:nvSpPr>
          <p:spPr>
            <a:xfrm>
              <a:off x="7727197" y="1409517"/>
              <a:ext cx="877294" cy="1054667"/>
            </a:xfrm>
            <a:custGeom>
              <a:avLst/>
              <a:gdLst/>
              <a:ahLst/>
              <a:cxnLst/>
              <a:rect l="l" t="t" r="r" b="b"/>
              <a:pathLst>
                <a:path w="22554" h="27114" extrusionOk="0">
                  <a:moveTo>
                    <a:pt x="17751" y="27113"/>
                  </a:moveTo>
                  <a:lnTo>
                    <a:pt x="4833" y="27113"/>
                  </a:lnTo>
                  <a:cubicBezTo>
                    <a:pt x="2158" y="27113"/>
                    <a:pt x="0" y="24955"/>
                    <a:pt x="0" y="22281"/>
                  </a:cubicBezTo>
                  <a:lnTo>
                    <a:pt x="0" y="4833"/>
                  </a:lnTo>
                  <a:cubicBezTo>
                    <a:pt x="0" y="2159"/>
                    <a:pt x="2158" y="1"/>
                    <a:pt x="4833" y="1"/>
                  </a:cubicBezTo>
                  <a:lnTo>
                    <a:pt x="17751" y="1"/>
                  </a:lnTo>
                  <a:cubicBezTo>
                    <a:pt x="20396" y="1"/>
                    <a:pt x="22554" y="2159"/>
                    <a:pt x="22554" y="4833"/>
                  </a:cubicBezTo>
                  <a:lnTo>
                    <a:pt x="22554" y="22281"/>
                  </a:lnTo>
                  <a:cubicBezTo>
                    <a:pt x="22554" y="24955"/>
                    <a:pt x="20396" y="27113"/>
                    <a:pt x="17751" y="27113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7"/>
            <p:cNvSpPr/>
            <p:nvPr/>
          </p:nvSpPr>
          <p:spPr>
            <a:xfrm>
              <a:off x="7802852" y="1590429"/>
              <a:ext cx="185658" cy="185658"/>
            </a:xfrm>
            <a:custGeom>
              <a:avLst/>
              <a:gdLst/>
              <a:ahLst/>
              <a:cxnLst/>
              <a:rect l="l" t="t" r="r" b="b"/>
              <a:pathLst>
                <a:path w="4773" h="4773" fill="none" extrusionOk="0">
                  <a:moveTo>
                    <a:pt x="4773" y="2401"/>
                  </a:moveTo>
                  <a:cubicBezTo>
                    <a:pt x="4773" y="1064"/>
                    <a:pt x="3709" y="0"/>
                    <a:pt x="2372" y="0"/>
                  </a:cubicBezTo>
                  <a:cubicBezTo>
                    <a:pt x="1065" y="0"/>
                    <a:pt x="1" y="1064"/>
                    <a:pt x="1" y="2401"/>
                  </a:cubicBezTo>
                  <a:cubicBezTo>
                    <a:pt x="1" y="3708"/>
                    <a:pt x="1065" y="4772"/>
                    <a:pt x="2372" y="4772"/>
                  </a:cubicBezTo>
                  <a:cubicBezTo>
                    <a:pt x="3709" y="4772"/>
                    <a:pt x="4773" y="3708"/>
                    <a:pt x="4773" y="240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7"/>
            <p:cNvSpPr/>
            <p:nvPr/>
          </p:nvSpPr>
          <p:spPr>
            <a:xfrm>
              <a:off x="8054675" y="1683822"/>
              <a:ext cx="465875" cy="39"/>
            </a:xfrm>
            <a:custGeom>
              <a:avLst/>
              <a:gdLst/>
              <a:ahLst/>
              <a:cxnLst/>
              <a:rect l="l" t="t" r="r" b="b"/>
              <a:pathLst>
                <a:path w="11977" h="1" fill="none" extrusionOk="0">
                  <a:moveTo>
                    <a:pt x="1" y="0"/>
                  </a:moveTo>
                  <a:lnTo>
                    <a:pt x="11977" y="0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7"/>
            <p:cNvSpPr/>
            <p:nvPr/>
          </p:nvSpPr>
          <p:spPr>
            <a:xfrm>
              <a:off x="8053508" y="1683822"/>
              <a:ext cx="245949" cy="39"/>
            </a:xfrm>
            <a:custGeom>
              <a:avLst/>
              <a:gdLst/>
              <a:ahLst/>
              <a:cxnLst/>
              <a:rect l="l" t="t" r="r" b="b"/>
              <a:pathLst>
                <a:path w="6323" h="1" fill="none" extrusionOk="0">
                  <a:moveTo>
                    <a:pt x="1" y="0"/>
                  </a:moveTo>
                  <a:lnTo>
                    <a:pt x="6323" y="0"/>
                  </a:ln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7"/>
            <p:cNvSpPr/>
            <p:nvPr/>
          </p:nvSpPr>
          <p:spPr>
            <a:xfrm>
              <a:off x="7800480" y="1844624"/>
              <a:ext cx="185658" cy="185658"/>
            </a:xfrm>
            <a:custGeom>
              <a:avLst/>
              <a:gdLst/>
              <a:ahLst/>
              <a:cxnLst/>
              <a:rect l="l" t="t" r="r" b="b"/>
              <a:pathLst>
                <a:path w="4773" h="4773" fill="none" extrusionOk="0">
                  <a:moveTo>
                    <a:pt x="4773" y="2401"/>
                  </a:moveTo>
                  <a:cubicBezTo>
                    <a:pt x="4773" y="1094"/>
                    <a:pt x="3679" y="0"/>
                    <a:pt x="2372" y="0"/>
                  </a:cubicBezTo>
                  <a:cubicBezTo>
                    <a:pt x="1065" y="0"/>
                    <a:pt x="1" y="1094"/>
                    <a:pt x="1" y="2401"/>
                  </a:cubicBezTo>
                  <a:cubicBezTo>
                    <a:pt x="1" y="3708"/>
                    <a:pt x="1065" y="4772"/>
                    <a:pt x="2372" y="4772"/>
                  </a:cubicBezTo>
                  <a:cubicBezTo>
                    <a:pt x="3679" y="4772"/>
                    <a:pt x="4773" y="3708"/>
                    <a:pt x="4773" y="240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7"/>
            <p:cNvSpPr/>
            <p:nvPr/>
          </p:nvSpPr>
          <p:spPr>
            <a:xfrm>
              <a:off x="8052341" y="1938017"/>
              <a:ext cx="464670" cy="39"/>
            </a:xfrm>
            <a:custGeom>
              <a:avLst/>
              <a:gdLst/>
              <a:ahLst/>
              <a:cxnLst/>
              <a:rect l="l" t="t" r="r" b="b"/>
              <a:pathLst>
                <a:path w="11946" h="1" fill="none" extrusionOk="0">
                  <a:moveTo>
                    <a:pt x="0" y="0"/>
                  </a:moveTo>
                  <a:lnTo>
                    <a:pt x="11946" y="0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7"/>
            <p:cNvSpPr/>
            <p:nvPr/>
          </p:nvSpPr>
          <p:spPr>
            <a:xfrm>
              <a:off x="8052341" y="1938017"/>
              <a:ext cx="347627" cy="39"/>
            </a:xfrm>
            <a:custGeom>
              <a:avLst/>
              <a:gdLst/>
              <a:ahLst/>
              <a:cxnLst/>
              <a:rect l="l" t="t" r="r" b="b"/>
              <a:pathLst>
                <a:path w="8937" h="1" fill="none" extrusionOk="0">
                  <a:moveTo>
                    <a:pt x="0" y="0"/>
                  </a:moveTo>
                  <a:lnTo>
                    <a:pt x="8936" y="0"/>
                  </a:ln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7"/>
            <p:cNvSpPr/>
            <p:nvPr/>
          </p:nvSpPr>
          <p:spPr>
            <a:xfrm>
              <a:off x="7800480" y="2099987"/>
              <a:ext cx="185658" cy="184491"/>
            </a:xfrm>
            <a:custGeom>
              <a:avLst/>
              <a:gdLst/>
              <a:ahLst/>
              <a:cxnLst/>
              <a:rect l="l" t="t" r="r" b="b"/>
              <a:pathLst>
                <a:path w="4773" h="4743" fill="none" extrusionOk="0">
                  <a:moveTo>
                    <a:pt x="4773" y="2371"/>
                  </a:moveTo>
                  <a:cubicBezTo>
                    <a:pt x="4773" y="1064"/>
                    <a:pt x="3679" y="1"/>
                    <a:pt x="2372" y="1"/>
                  </a:cubicBezTo>
                  <a:cubicBezTo>
                    <a:pt x="1065" y="1"/>
                    <a:pt x="1" y="1064"/>
                    <a:pt x="1" y="2371"/>
                  </a:cubicBezTo>
                  <a:cubicBezTo>
                    <a:pt x="1" y="3678"/>
                    <a:pt x="1065" y="4742"/>
                    <a:pt x="2372" y="4742"/>
                  </a:cubicBezTo>
                  <a:cubicBezTo>
                    <a:pt x="3679" y="4742"/>
                    <a:pt x="4773" y="3678"/>
                    <a:pt x="4773" y="23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7"/>
            <p:cNvSpPr/>
            <p:nvPr/>
          </p:nvSpPr>
          <p:spPr>
            <a:xfrm>
              <a:off x="8052341" y="2192213"/>
              <a:ext cx="464670" cy="39"/>
            </a:xfrm>
            <a:custGeom>
              <a:avLst/>
              <a:gdLst/>
              <a:ahLst/>
              <a:cxnLst/>
              <a:rect l="l" t="t" r="r" b="b"/>
              <a:pathLst>
                <a:path w="11946" h="1" fill="none" extrusionOk="0">
                  <a:moveTo>
                    <a:pt x="0" y="0"/>
                  </a:moveTo>
                  <a:lnTo>
                    <a:pt x="11946" y="0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7"/>
            <p:cNvSpPr/>
            <p:nvPr/>
          </p:nvSpPr>
          <p:spPr>
            <a:xfrm>
              <a:off x="8052341" y="2192213"/>
              <a:ext cx="186825" cy="39"/>
            </a:xfrm>
            <a:custGeom>
              <a:avLst/>
              <a:gdLst/>
              <a:ahLst/>
              <a:cxnLst/>
              <a:rect l="l" t="t" r="r" b="b"/>
              <a:pathLst>
                <a:path w="4803" h="1" fill="none" extrusionOk="0">
                  <a:moveTo>
                    <a:pt x="0" y="0"/>
                  </a:moveTo>
                  <a:lnTo>
                    <a:pt x="4803" y="0"/>
                  </a:ln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7"/>
            <p:cNvSpPr/>
            <p:nvPr/>
          </p:nvSpPr>
          <p:spPr>
            <a:xfrm>
              <a:off x="5509145" y="970870"/>
              <a:ext cx="312191" cy="312191"/>
            </a:xfrm>
            <a:custGeom>
              <a:avLst/>
              <a:gdLst/>
              <a:ahLst/>
              <a:cxnLst/>
              <a:rect l="l" t="t" r="r" b="b"/>
              <a:pathLst>
                <a:path w="8026" h="8026" extrusionOk="0">
                  <a:moveTo>
                    <a:pt x="4013" y="8025"/>
                  </a:moveTo>
                  <a:cubicBezTo>
                    <a:pt x="1794" y="8025"/>
                    <a:pt x="1" y="6232"/>
                    <a:pt x="1" y="4013"/>
                  </a:cubicBezTo>
                  <a:cubicBezTo>
                    <a:pt x="1" y="1794"/>
                    <a:pt x="1794" y="1"/>
                    <a:pt x="4013" y="1"/>
                  </a:cubicBezTo>
                  <a:cubicBezTo>
                    <a:pt x="6232" y="1"/>
                    <a:pt x="8025" y="1794"/>
                    <a:pt x="8025" y="4013"/>
                  </a:cubicBezTo>
                  <a:cubicBezTo>
                    <a:pt x="8025" y="6232"/>
                    <a:pt x="6232" y="8025"/>
                    <a:pt x="4013" y="802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7"/>
            <p:cNvSpPr/>
            <p:nvPr/>
          </p:nvSpPr>
          <p:spPr>
            <a:xfrm>
              <a:off x="5588379" y="1074921"/>
              <a:ext cx="153723" cy="105257"/>
            </a:xfrm>
            <a:custGeom>
              <a:avLst/>
              <a:gdLst/>
              <a:ahLst/>
              <a:cxnLst/>
              <a:rect l="l" t="t" r="r" b="b"/>
              <a:pathLst>
                <a:path w="3952" h="2706" fill="none" extrusionOk="0">
                  <a:moveTo>
                    <a:pt x="1" y="852"/>
                  </a:moveTo>
                  <a:lnTo>
                    <a:pt x="1581" y="2706"/>
                  </a:lnTo>
                  <a:lnTo>
                    <a:pt x="3952" y="1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7"/>
            <p:cNvSpPr/>
            <p:nvPr/>
          </p:nvSpPr>
          <p:spPr>
            <a:xfrm>
              <a:off x="7724824" y="605545"/>
              <a:ext cx="637297" cy="637297"/>
            </a:xfrm>
            <a:custGeom>
              <a:avLst/>
              <a:gdLst/>
              <a:ahLst/>
              <a:cxnLst/>
              <a:rect l="l" t="t" r="r" b="b"/>
              <a:pathLst>
                <a:path w="16384" h="16384" extrusionOk="0">
                  <a:moveTo>
                    <a:pt x="5198" y="16384"/>
                  </a:moveTo>
                  <a:cubicBezTo>
                    <a:pt x="2341" y="16384"/>
                    <a:pt x="1" y="14043"/>
                    <a:pt x="1" y="11186"/>
                  </a:cubicBezTo>
                  <a:lnTo>
                    <a:pt x="1" y="5198"/>
                  </a:lnTo>
                  <a:cubicBezTo>
                    <a:pt x="1" y="2341"/>
                    <a:pt x="2341" y="1"/>
                    <a:pt x="5198" y="1"/>
                  </a:cubicBezTo>
                  <a:lnTo>
                    <a:pt x="11186" y="1"/>
                  </a:lnTo>
                  <a:cubicBezTo>
                    <a:pt x="14043" y="1"/>
                    <a:pt x="16384" y="2341"/>
                    <a:pt x="16384" y="5198"/>
                  </a:cubicBezTo>
                  <a:lnTo>
                    <a:pt x="16384" y="11186"/>
                  </a:lnTo>
                  <a:cubicBezTo>
                    <a:pt x="16384" y="14043"/>
                    <a:pt x="14043" y="16384"/>
                    <a:pt x="11186" y="1638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100019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7"/>
            <p:cNvSpPr/>
            <p:nvPr/>
          </p:nvSpPr>
          <p:spPr>
            <a:xfrm>
              <a:off x="7867889" y="748610"/>
              <a:ext cx="351167" cy="351167"/>
            </a:xfrm>
            <a:custGeom>
              <a:avLst/>
              <a:gdLst/>
              <a:ahLst/>
              <a:cxnLst/>
              <a:rect l="l" t="t" r="r" b="b"/>
              <a:pathLst>
                <a:path w="9028" h="9028" fill="none" extrusionOk="0">
                  <a:moveTo>
                    <a:pt x="9028" y="4499"/>
                  </a:moveTo>
                  <a:cubicBezTo>
                    <a:pt x="9028" y="6991"/>
                    <a:pt x="6991" y="9028"/>
                    <a:pt x="4529" y="9028"/>
                  </a:cubicBezTo>
                  <a:cubicBezTo>
                    <a:pt x="2037" y="9028"/>
                    <a:pt x="0" y="6991"/>
                    <a:pt x="0" y="4499"/>
                  </a:cubicBezTo>
                  <a:cubicBezTo>
                    <a:pt x="0" y="2007"/>
                    <a:pt x="2037" y="0"/>
                    <a:pt x="4529" y="0"/>
                  </a:cubicBezTo>
                  <a:cubicBezTo>
                    <a:pt x="6991" y="0"/>
                    <a:pt x="9028" y="2007"/>
                    <a:pt x="9028" y="449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7"/>
            <p:cNvSpPr/>
            <p:nvPr/>
          </p:nvSpPr>
          <p:spPr>
            <a:xfrm>
              <a:off x="7960115" y="825471"/>
              <a:ext cx="166754" cy="171460"/>
            </a:xfrm>
            <a:custGeom>
              <a:avLst/>
              <a:gdLst/>
              <a:ahLst/>
              <a:cxnLst/>
              <a:rect l="l" t="t" r="r" b="b"/>
              <a:pathLst>
                <a:path w="4287" h="4408" fill="none" extrusionOk="0">
                  <a:moveTo>
                    <a:pt x="4286" y="4408"/>
                  </a:moveTo>
                  <a:cubicBezTo>
                    <a:pt x="4286" y="3435"/>
                    <a:pt x="3648" y="2432"/>
                    <a:pt x="2766" y="2097"/>
                  </a:cubicBezTo>
                  <a:cubicBezTo>
                    <a:pt x="3070" y="1885"/>
                    <a:pt x="3283" y="1550"/>
                    <a:pt x="3283" y="1125"/>
                  </a:cubicBezTo>
                  <a:cubicBezTo>
                    <a:pt x="3283" y="487"/>
                    <a:pt x="2766" y="0"/>
                    <a:pt x="2158" y="0"/>
                  </a:cubicBezTo>
                  <a:cubicBezTo>
                    <a:pt x="1520" y="0"/>
                    <a:pt x="1003" y="487"/>
                    <a:pt x="1003" y="1125"/>
                  </a:cubicBezTo>
                  <a:cubicBezTo>
                    <a:pt x="1003" y="1550"/>
                    <a:pt x="1216" y="1885"/>
                    <a:pt x="1520" y="2097"/>
                  </a:cubicBezTo>
                  <a:cubicBezTo>
                    <a:pt x="639" y="2432"/>
                    <a:pt x="0" y="3435"/>
                    <a:pt x="0" y="440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7"/>
            <p:cNvSpPr/>
            <p:nvPr/>
          </p:nvSpPr>
          <p:spPr>
            <a:xfrm>
              <a:off x="4835245" y="1471014"/>
              <a:ext cx="507262" cy="431568"/>
            </a:xfrm>
            <a:custGeom>
              <a:avLst/>
              <a:gdLst/>
              <a:ahLst/>
              <a:cxnLst/>
              <a:rect l="l" t="t" r="r" b="b"/>
              <a:pathLst>
                <a:path w="13041" h="11095" extrusionOk="0">
                  <a:moveTo>
                    <a:pt x="2949" y="8754"/>
                  </a:moveTo>
                  <a:lnTo>
                    <a:pt x="6201" y="8724"/>
                  </a:lnTo>
                  <a:cubicBezTo>
                    <a:pt x="6687" y="10730"/>
                    <a:pt x="8268" y="11064"/>
                    <a:pt x="9180" y="11095"/>
                  </a:cubicBezTo>
                  <a:cubicBezTo>
                    <a:pt x="9362" y="11095"/>
                    <a:pt x="9454" y="10882"/>
                    <a:pt x="9302" y="10760"/>
                  </a:cubicBezTo>
                  <a:cubicBezTo>
                    <a:pt x="8298" y="10000"/>
                    <a:pt x="8663" y="8693"/>
                    <a:pt x="8663" y="8693"/>
                  </a:cubicBezTo>
                  <a:lnTo>
                    <a:pt x="10153" y="8663"/>
                  </a:lnTo>
                  <a:cubicBezTo>
                    <a:pt x="11733" y="8663"/>
                    <a:pt x="13040" y="7356"/>
                    <a:pt x="13010" y="5775"/>
                  </a:cubicBezTo>
                  <a:lnTo>
                    <a:pt x="12979" y="2888"/>
                  </a:lnTo>
                  <a:cubicBezTo>
                    <a:pt x="12979" y="1307"/>
                    <a:pt x="11642" y="0"/>
                    <a:pt x="10061" y="31"/>
                  </a:cubicBezTo>
                  <a:lnTo>
                    <a:pt x="2858" y="91"/>
                  </a:lnTo>
                  <a:cubicBezTo>
                    <a:pt x="1277" y="122"/>
                    <a:pt x="0" y="1429"/>
                    <a:pt x="31" y="3009"/>
                  </a:cubicBezTo>
                  <a:lnTo>
                    <a:pt x="61" y="5897"/>
                  </a:lnTo>
                  <a:cubicBezTo>
                    <a:pt x="61" y="7477"/>
                    <a:pt x="1368" y="8754"/>
                    <a:pt x="2949" y="875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7"/>
            <p:cNvSpPr/>
            <p:nvPr/>
          </p:nvSpPr>
          <p:spPr>
            <a:xfrm>
              <a:off x="5178127" y="1599881"/>
              <a:ext cx="74528" cy="73322"/>
            </a:xfrm>
            <a:custGeom>
              <a:avLst/>
              <a:gdLst/>
              <a:ahLst/>
              <a:cxnLst/>
              <a:rect l="l" t="t" r="r" b="b"/>
              <a:pathLst>
                <a:path w="1916" h="1885" extrusionOk="0">
                  <a:moveTo>
                    <a:pt x="942" y="0"/>
                  </a:moveTo>
                  <a:cubicBezTo>
                    <a:pt x="426" y="0"/>
                    <a:pt x="0" y="426"/>
                    <a:pt x="0" y="943"/>
                  </a:cubicBezTo>
                  <a:cubicBezTo>
                    <a:pt x="0" y="1490"/>
                    <a:pt x="426" y="1885"/>
                    <a:pt x="973" y="1885"/>
                  </a:cubicBezTo>
                  <a:cubicBezTo>
                    <a:pt x="1490" y="1885"/>
                    <a:pt x="1915" y="1459"/>
                    <a:pt x="1885" y="943"/>
                  </a:cubicBezTo>
                  <a:cubicBezTo>
                    <a:pt x="1885" y="395"/>
                    <a:pt x="1459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7"/>
            <p:cNvSpPr/>
            <p:nvPr/>
          </p:nvSpPr>
          <p:spPr>
            <a:xfrm>
              <a:off x="5051593" y="1601048"/>
              <a:ext cx="74528" cy="73361"/>
            </a:xfrm>
            <a:custGeom>
              <a:avLst/>
              <a:gdLst/>
              <a:ahLst/>
              <a:cxnLst/>
              <a:rect l="l" t="t" r="r" b="b"/>
              <a:pathLst>
                <a:path w="1916" h="1886" extrusionOk="0">
                  <a:moveTo>
                    <a:pt x="943" y="1"/>
                  </a:moveTo>
                  <a:cubicBezTo>
                    <a:pt x="426" y="1"/>
                    <a:pt x="1" y="426"/>
                    <a:pt x="1" y="943"/>
                  </a:cubicBezTo>
                  <a:cubicBezTo>
                    <a:pt x="1" y="1490"/>
                    <a:pt x="426" y="1885"/>
                    <a:pt x="974" y="1885"/>
                  </a:cubicBezTo>
                  <a:cubicBezTo>
                    <a:pt x="1490" y="1885"/>
                    <a:pt x="1916" y="1460"/>
                    <a:pt x="1916" y="943"/>
                  </a:cubicBezTo>
                  <a:cubicBezTo>
                    <a:pt x="1885" y="426"/>
                    <a:pt x="1460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7"/>
            <p:cNvSpPr/>
            <p:nvPr/>
          </p:nvSpPr>
          <p:spPr>
            <a:xfrm>
              <a:off x="4903774" y="1602267"/>
              <a:ext cx="74528" cy="73400"/>
            </a:xfrm>
            <a:custGeom>
              <a:avLst/>
              <a:gdLst/>
              <a:ahLst/>
              <a:cxnLst/>
              <a:rect l="l" t="t" r="r" b="b"/>
              <a:pathLst>
                <a:path w="1916" h="1887" extrusionOk="0">
                  <a:moveTo>
                    <a:pt x="943" y="0"/>
                  </a:moveTo>
                  <a:cubicBezTo>
                    <a:pt x="426" y="0"/>
                    <a:pt x="1" y="426"/>
                    <a:pt x="1" y="942"/>
                  </a:cubicBezTo>
                  <a:cubicBezTo>
                    <a:pt x="1" y="1471"/>
                    <a:pt x="398" y="1886"/>
                    <a:pt x="918" y="1886"/>
                  </a:cubicBezTo>
                  <a:cubicBezTo>
                    <a:pt x="936" y="1886"/>
                    <a:pt x="955" y="1886"/>
                    <a:pt x="973" y="1885"/>
                  </a:cubicBezTo>
                  <a:cubicBezTo>
                    <a:pt x="1490" y="1885"/>
                    <a:pt x="1915" y="1459"/>
                    <a:pt x="1915" y="942"/>
                  </a:cubicBezTo>
                  <a:cubicBezTo>
                    <a:pt x="1885" y="426"/>
                    <a:pt x="1460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1268;p87">
            <a:extLst>
              <a:ext uri="{FF2B5EF4-FFF2-40B4-BE49-F238E27FC236}">
                <a16:creationId xmlns:a16="http://schemas.microsoft.com/office/drawing/2014/main" id="{AEABB532-BA42-8743-AC3E-6058046709BF}"/>
              </a:ext>
            </a:extLst>
          </p:cNvPr>
          <p:cNvSpPr txBox="1">
            <a:spLocks/>
          </p:cNvSpPr>
          <p:nvPr/>
        </p:nvSpPr>
        <p:spPr>
          <a:xfrm>
            <a:off x="564356" y="3243032"/>
            <a:ext cx="37182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20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/>
            <a:r>
              <a:rPr lang="en-US" dirty="0"/>
              <a:t>Sid Yi | EDIT 704 | May 2022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1" name="Google Shape;1891;p104"/>
          <p:cNvGrpSpPr/>
          <p:nvPr/>
        </p:nvGrpSpPr>
        <p:grpSpPr>
          <a:xfrm>
            <a:off x="586514" y="1807060"/>
            <a:ext cx="3760533" cy="502557"/>
            <a:chOff x="1275600" y="864100"/>
            <a:chExt cx="3296400" cy="1133700"/>
          </a:xfrm>
        </p:grpSpPr>
        <p:sp>
          <p:nvSpPr>
            <p:cNvPr id="1892" name="Google Shape;1892;p104"/>
            <p:cNvSpPr/>
            <p:nvPr/>
          </p:nvSpPr>
          <p:spPr>
            <a:xfrm>
              <a:off x="1275600" y="864100"/>
              <a:ext cx="3296400" cy="11337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4"/>
            <p:cNvSpPr/>
            <p:nvPr/>
          </p:nvSpPr>
          <p:spPr>
            <a:xfrm>
              <a:off x="1478400" y="1020364"/>
              <a:ext cx="2890800" cy="854187"/>
            </a:xfrm>
            <a:prstGeom prst="roundRect">
              <a:avLst>
                <a:gd name="adj" fmla="val 43446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94" name="Google Shape;1894;p104"/>
          <p:cNvSpPr txBox="1">
            <a:spLocks noGrp="1"/>
          </p:cNvSpPr>
          <p:nvPr>
            <p:ph type="subTitle" idx="1"/>
          </p:nvPr>
        </p:nvSpPr>
        <p:spPr>
          <a:xfrm>
            <a:off x="916080" y="1774731"/>
            <a:ext cx="3101400" cy="567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Explain what an NFC tag is</a:t>
            </a:r>
            <a:endParaRPr dirty="0"/>
          </a:p>
        </p:txBody>
      </p:sp>
      <p:grpSp>
        <p:nvGrpSpPr>
          <p:cNvPr id="1904" name="Google Shape;1904;p104"/>
          <p:cNvGrpSpPr/>
          <p:nvPr/>
        </p:nvGrpSpPr>
        <p:grpSpPr>
          <a:xfrm rot="-1992039">
            <a:off x="5842424" y="3494554"/>
            <a:ext cx="695147" cy="806812"/>
            <a:chOff x="6253659" y="133724"/>
            <a:chExt cx="695113" cy="806772"/>
          </a:xfrm>
        </p:grpSpPr>
        <p:sp>
          <p:nvSpPr>
            <p:cNvPr id="1905" name="Google Shape;1905;p104"/>
            <p:cNvSpPr/>
            <p:nvPr/>
          </p:nvSpPr>
          <p:spPr>
            <a:xfrm rot="1359690">
              <a:off x="6527486" y="327895"/>
              <a:ext cx="228038" cy="228038"/>
            </a:xfrm>
            <a:custGeom>
              <a:avLst/>
              <a:gdLst/>
              <a:ahLst/>
              <a:cxnLst/>
              <a:rect l="l" t="t" r="r" b="b"/>
              <a:pathLst>
                <a:path w="6840" h="6840" fill="none" extrusionOk="0">
                  <a:moveTo>
                    <a:pt x="6840" y="3405"/>
                  </a:moveTo>
                  <a:cubicBezTo>
                    <a:pt x="6840" y="5320"/>
                    <a:pt x="5320" y="6840"/>
                    <a:pt x="3405" y="6840"/>
                  </a:cubicBezTo>
                  <a:cubicBezTo>
                    <a:pt x="1520" y="6840"/>
                    <a:pt x="1" y="5320"/>
                    <a:pt x="1" y="3405"/>
                  </a:cubicBezTo>
                  <a:cubicBezTo>
                    <a:pt x="1" y="1520"/>
                    <a:pt x="1520" y="1"/>
                    <a:pt x="3405" y="1"/>
                  </a:cubicBezTo>
                  <a:cubicBezTo>
                    <a:pt x="5320" y="1"/>
                    <a:pt x="6840" y="1520"/>
                    <a:pt x="6840" y="3405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4"/>
            <p:cNvSpPr/>
            <p:nvPr/>
          </p:nvSpPr>
          <p:spPr>
            <a:xfrm rot="1359690">
              <a:off x="6366110" y="198137"/>
              <a:ext cx="470211" cy="677946"/>
            </a:xfrm>
            <a:custGeom>
              <a:avLst/>
              <a:gdLst/>
              <a:ahLst/>
              <a:cxnLst/>
              <a:rect l="l" t="t" r="r" b="b"/>
              <a:pathLst>
                <a:path w="14104" h="20335" fill="none" extrusionOk="0">
                  <a:moveTo>
                    <a:pt x="13496" y="9939"/>
                  </a:moveTo>
                  <a:lnTo>
                    <a:pt x="13496" y="9939"/>
                  </a:lnTo>
                  <a:cubicBezTo>
                    <a:pt x="13891" y="9058"/>
                    <a:pt x="14104" y="8085"/>
                    <a:pt x="14104" y="7052"/>
                  </a:cubicBezTo>
                  <a:cubicBezTo>
                    <a:pt x="14104" y="3161"/>
                    <a:pt x="10973" y="0"/>
                    <a:pt x="7052" y="0"/>
                  </a:cubicBezTo>
                  <a:cubicBezTo>
                    <a:pt x="3161" y="0"/>
                    <a:pt x="0" y="3161"/>
                    <a:pt x="0" y="7052"/>
                  </a:cubicBezTo>
                  <a:cubicBezTo>
                    <a:pt x="0" y="8085"/>
                    <a:pt x="243" y="9058"/>
                    <a:pt x="639" y="9939"/>
                  </a:cubicBezTo>
                  <a:lnTo>
                    <a:pt x="639" y="9939"/>
                  </a:lnTo>
                  <a:cubicBezTo>
                    <a:pt x="639" y="9939"/>
                    <a:pt x="639" y="9939"/>
                    <a:pt x="639" y="9939"/>
                  </a:cubicBezTo>
                  <a:cubicBezTo>
                    <a:pt x="821" y="10365"/>
                    <a:pt x="1064" y="10760"/>
                    <a:pt x="1307" y="11155"/>
                  </a:cubicBezTo>
                  <a:cubicBezTo>
                    <a:pt x="1976" y="12219"/>
                    <a:pt x="3070" y="13891"/>
                    <a:pt x="4438" y="15532"/>
                  </a:cubicBezTo>
                  <a:cubicBezTo>
                    <a:pt x="5623" y="16900"/>
                    <a:pt x="6292" y="18572"/>
                    <a:pt x="6657" y="19879"/>
                  </a:cubicBezTo>
                  <a:cubicBezTo>
                    <a:pt x="6748" y="20335"/>
                    <a:pt x="7356" y="20335"/>
                    <a:pt x="7478" y="19879"/>
                  </a:cubicBezTo>
                  <a:cubicBezTo>
                    <a:pt x="7842" y="18572"/>
                    <a:pt x="8511" y="16900"/>
                    <a:pt x="9696" y="15532"/>
                  </a:cubicBezTo>
                  <a:cubicBezTo>
                    <a:pt x="11064" y="13891"/>
                    <a:pt x="12158" y="12219"/>
                    <a:pt x="12797" y="11155"/>
                  </a:cubicBezTo>
                  <a:cubicBezTo>
                    <a:pt x="13070" y="10760"/>
                    <a:pt x="13314" y="10365"/>
                    <a:pt x="13496" y="9939"/>
                  </a:cubicBezTo>
                  <a:cubicBezTo>
                    <a:pt x="13496" y="9939"/>
                    <a:pt x="13496" y="9939"/>
                    <a:pt x="13496" y="9939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589;p94">
            <a:extLst>
              <a:ext uri="{FF2B5EF4-FFF2-40B4-BE49-F238E27FC236}">
                <a16:creationId xmlns:a16="http://schemas.microsoft.com/office/drawing/2014/main" id="{0CB59F4E-0302-80EA-DA20-9FC4AFCDA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988" y="851305"/>
            <a:ext cx="7717500" cy="36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>
                    <a:lumMod val="10000"/>
                  </a:schemeClr>
                </a:solidFill>
              </a:rPr>
              <a:t>LEARNERS SHOULD BE ABLE TO…</a:t>
            </a:r>
            <a:endParaRPr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37" name="Google Shape;1891;p104">
            <a:extLst>
              <a:ext uri="{FF2B5EF4-FFF2-40B4-BE49-F238E27FC236}">
                <a16:creationId xmlns:a16="http://schemas.microsoft.com/office/drawing/2014/main" id="{27365815-8B94-CB55-2C2C-A8FB3CB3F873}"/>
              </a:ext>
            </a:extLst>
          </p:cNvPr>
          <p:cNvGrpSpPr/>
          <p:nvPr/>
        </p:nvGrpSpPr>
        <p:grpSpPr>
          <a:xfrm>
            <a:off x="586514" y="2526939"/>
            <a:ext cx="3760533" cy="1110269"/>
            <a:chOff x="1275600" y="864100"/>
            <a:chExt cx="3296400" cy="1133700"/>
          </a:xfrm>
        </p:grpSpPr>
        <p:sp>
          <p:nvSpPr>
            <p:cNvPr id="38" name="Google Shape;1892;p104">
              <a:extLst>
                <a:ext uri="{FF2B5EF4-FFF2-40B4-BE49-F238E27FC236}">
                  <a16:creationId xmlns:a16="http://schemas.microsoft.com/office/drawing/2014/main" id="{D21C5E41-DD49-FAD3-F4F9-AEA20D94F8C1}"/>
                </a:ext>
              </a:extLst>
            </p:cNvPr>
            <p:cNvSpPr/>
            <p:nvPr/>
          </p:nvSpPr>
          <p:spPr>
            <a:xfrm>
              <a:off x="1275600" y="864100"/>
              <a:ext cx="3296400" cy="11337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93;p104">
              <a:extLst>
                <a:ext uri="{FF2B5EF4-FFF2-40B4-BE49-F238E27FC236}">
                  <a16:creationId xmlns:a16="http://schemas.microsoft.com/office/drawing/2014/main" id="{28F6B252-9CC0-38D6-AE93-78449A5A8463}"/>
                </a:ext>
              </a:extLst>
            </p:cNvPr>
            <p:cNvSpPr/>
            <p:nvPr/>
          </p:nvSpPr>
          <p:spPr>
            <a:xfrm>
              <a:off x="1478400" y="1020364"/>
              <a:ext cx="2890800" cy="854187"/>
            </a:xfrm>
            <a:prstGeom prst="roundRect">
              <a:avLst>
                <a:gd name="adj" fmla="val 43446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" name="Google Shape;1894;p104">
            <a:extLst>
              <a:ext uri="{FF2B5EF4-FFF2-40B4-BE49-F238E27FC236}">
                <a16:creationId xmlns:a16="http://schemas.microsoft.com/office/drawing/2014/main" id="{BED96D1B-48C2-8214-BDA6-746647EE836D}"/>
              </a:ext>
            </a:extLst>
          </p:cNvPr>
          <p:cNvSpPr txBox="1">
            <a:spLocks/>
          </p:cNvSpPr>
          <p:nvPr/>
        </p:nvSpPr>
        <p:spPr>
          <a:xfrm>
            <a:off x="916080" y="2518473"/>
            <a:ext cx="3101400" cy="114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None/>
              <a:defRPr sz="1400" b="0" i="0" u="none" strike="noStrike" cap="none">
                <a:solidFill>
                  <a:srgbClr val="24242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/>
            <a:r>
              <a:rPr lang="en-US" dirty="0"/>
              <a:t>Understand the basic terms of automation (variables, actions, action sequence, automation)</a:t>
            </a:r>
          </a:p>
        </p:txBody>
      </p:sp>
      <p:grpSp>
        <p:nvGrpSpPr>
          <p:cNvPr id="44" name="Google Shape;1891;p104">
            <a:extLst>
              <a:ext uri="{FF2B5EF4-FFF2-40B4-BE49-F238E27FC236}">
                <a16:creationId xmlns:a16="http://schemas.microsoft.com/office/drawing/2014/main" id="{7E9511FA-8E3B-02E4-11E5-967D87B4C6C4}"/>
              </a:ext>
            </a:extLst>
          </p:cNvPr>
          <p:cNvGrpSpPr/>
          <p:nvPr/>
        </p:nvGrpSpPr>
        <p:grpSpPr>
          <a:xfrm>
            <a:off x="4799320" y="3644004"/>
            <a:ext cx="3760533" cy="836533"/>
            <a:chOff x="1275600" y="864100"/>
            <a:chExt cx="3296400" cy="1133700"/>
          </a:xfrm>
        </p:grpSpPr>
        <p:sp>
          <p:nvSpPr>
            <p:cNvPr id="45" name="Google Shape;1892;p104">
              <a:extLst>
                <a:ext uri="{FF2B5EF4-FFF2-40B4-BE49-F238E27FC236}">
                  <a16:creationId xmlns:a16="http://schemas.microsoft.com/office/drawing/2014/main" id="{391041E5-443D-9DBA-D75D-91C526723565}"/>
                </a:ext>
              </a:extLst>
            </p:cNvPr>
            <p:cNvSpPr/>
            <p:nvPr/>
          </p:nvSpPr>
          <p:spPr>
            <a:xfrm>
              <a:off x="1275600" y="864100"/>
              <a:ext cx="3296400" cy="11337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93;p104">
              <a:extLst>
                <a:ext uri="{FF2B5EF4-FFF2-40B4-BE49-F238E27FC236}">
                  <a16:creationId xmlns:a16="http://schemas.microsoft.com/office/drawing/2014/main" id="{7C0806E9-8713-809D-7330-8ADF6C6BB402}"/>
                </a:ext>
              </a:extLst>
            </p:cNvPr>
            <p:cNvSpPr/>
            <p:nvPr/>
          </p:nvSpPr>
          <p:spPr>
            <a:xfrm>
              <a:off x="1478400" y="1020364"/>
              <a:ext cx="2890800" cy="854187"/>
            </a:xfrm>
            <a:prstGeom prst="roundRect">
              <a:avLst>
                <a:gd name="adj" fmla="val 43446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894;p104">
            <a:extLst>
              <a:ext uri="{FF2B5EF4-FFF2-40B4-BE49-F238E27FC236}">
                <a16:creationId xmlns:a16="http://schemas.microsoft.com/office/drawing/2014/main" id="{13BB8A1A-4E4D-E818-756D-10E65F00B212}"/>
              </a:ext>
            </a:extLst>
          </p:cNvPr>
          <p:cNvSpPr txBox="1">
            <a:spLocks/>
          </p:cNvSpPr>
          <p:nvPr/>
        </p:nvSpPr>
        <p:spPr>
          <a:xfrm>
            <a:off x="5128886" y="3785441"/>
            <a:ext cx="3101400" cy="56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None/>
              <a:defRPr sz="1400" b="0" i="0" u="none" strike="noStrike" cap="none">
                <a:solidFill>
                  <a:srgbClr val="24242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/>
            <a:r>
              <a:rPr lang="en-US" dirty="0"/>
              <a:t>Successfully program an NFC automation using their iPhone</a:t>
            </a:r>
          </a:p>
        </p:txBody>
      </p:sp>
      <p:grpSp>
        <p:nvGrpSpPr>
          <p:cNvPr id="48" name="Google Shape;1891;p104">
            <a:extLst>
              <a:ext uri="{FF2B5EF4-FFF2-40B4-BE49-F238E27FC236}">
                <a16:creationId xmlns:a16="http://schemas.microsoft.com/office/drawing/2014/main" id="{ECE2B827-2577-F877-F64B-BDF5408D72D9}"/>
              </a:ext>
            </a:extLst>
          </p:cNvPr>
          <p:cNvGrpSpPr/>
          <p:nvPr/>
        </p:nvGrpSpPr>
        <p:grpSpPr>
          <a:xfrm>
            <a:off x="4796955" y="2188694"/>
            <a:ext cx="3760533" cy="1110269"/>
            <a:chOff x="1275600" y="864100"/>
            <a:chExt cx="3296400" cy="1133700"/>
          </a:xfrm>
        </p:grpSpPr>
        <p:sp>
          <p:nvSpPr>
            <p:cNvPr id="49" name="Google Shape;1892;p104">
              <a:extLst>
                <a:ext uri="{FF2B5EF4-FFF2-40B4-BE49-F238E27FC236}">
                  <a16:creationId xmlns:a16="http://schemas.microsoft.com/office/drawing/2014/main" id="{CB2F0562-6F89-240C-F539-378986CC0999}"/>
                </a:ext>
              </a:extLst>
            </p:cNvPr>
            <p:cNvSpPr/>
            <p:nvPr/>
          </p:nvSpPr>
          <p:spPr>
            <a:xfrm>
              <a:off x="1275600" y="864100"/>
              <a:ext cx="3296400" cy="11337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93;p104">
              <a:extLst>
                <a:ext uri="{FF2B5EF4-FFF2-40B4-BE49-F238E27FC236}">
                  <a16:creationId xmlns:a16="http://schemas.microsoft.com/office/drawing/2014/main" id="{49379034-D4FD-3A19-B148-76340AA7EF19}"/>
                </a:ext>
              </a:extLst>
            </p:cNvPr>
            <p:cNvSpPr/>
            <p:nvPr/>
          </p:nvSpPr>
          <p:spPr>
            <a:xfrm>
              <a:off x="1478400" y="1020364"/>
              <a:ext cx="2890800" cy="854187"/>
            </a:xfrm>
            <a:prstGeom prst="roundRect">
              <a:avLst>
                <a:gd name="adj" fmla="val 43446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1" name="Google Shape;1894;p104">
            <a:extLst>
              <a:ext uri="{FF2B5EF4-FFF2-40B4-BE49-F238E27FC236}">
                <a16:creationId xmlns:a16="http://schemas.microsoft.com/office/drawing/2014/main" id="{384B0220-98C6-AFC8-CFEA-5F98E8E76C72}"/>
              </a:ext>
            </a:extLst>
          </p:cNvPr>
          <p:cNvSpPr txBox="1">
            <a:spLocks/>
          </p:cNvSpPr>
          <p:nvPr/>
        </p:nvSpPr>
        <p:spPr>
          <a:xfrm>
            <a:off x="5127424" y="2156364"/>
            <a:ext cx="3101400" cy="114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None/>
              <a:defRPr sz="1400" b="0" i="0" u="none" strike="noStrike" cap="none">
                <a:solidFill>
                  <a:srgbClr val="24242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/>
            <a:r>
              <a:rPr lang="en-US" dirty="0"/>
              <a:t>Translate their new knowledge of NFC technology and automation to personal life applications</a:t>
            </a:r>
          </a:p>
        </p:txBody>
      </p:sp>
    </p:spTree>
    <p:extLst>
      <p:ext uri="{BB962C8B-B14F-4D97-AF65-F5344CB8AC3E}">
        <p14:creationId xmlns:p14="http://schemas.microsoft.com/office/powerpoint/2010/main" val="43430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" grpId="0" build="p"/>
      <p:bldP spid="40" grpId="0"/>
      <p:bldP spid="47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103"/>
          <p:cNvSpPr/>
          <p:nvPr/>
        </p:nvSpPr>
        <p:spPr>
          <a:xfrm>
            <a:off x="1062556" y="1505357"/>
            <a:ext cx="2132787" cy="2132787"/>
          </a:xfrm>
          <a:custGeom>
            <a:avLst/>
            <a:gdLst/>
            <a:ahLst/>
            <a:cxnLst/>
            <a:rect l="l" t="t" r="r" b="b"/>
            <a:pathLst>
              <a:path w="16384" h="16384" extrusionOk="0">
                <a:moveTo>
                  <a:pt x="5198" y="16384"/>
                </a:moveTo>
                <a:cubicBezTo>
                  <a:pt x="2341" y="16384"/>
                  <a:pt x="1" y="14043"/>
                  <a:pt x="1" y="11186"/>
                </a:cubicBezTo>
                <a:lnTo>
                  <a:pt x="1" y="5198"/>
                </a:lnTo>
                <a:cubicBezTo>
                  <a:pt x="1" y="2341"/>
                  <a:pt x="2341" y="1"/>
                  <a:pt x="5198" y="1"/>
                </a:cubicBezTo>
                <a:lnTo>
                  <a:pt x="11186" y="1"/>
                </a:lnTo>
                <a:cubicBezTo>
                  <a:pt x="14043" y="1"/>
                  <a:pt x="16384" y="2341"/>
                  <a:pt x="16384" y="5198"/>
                </a:cubicBezTo>
                <a:lnTo>
                  <a:pt x="16384" y="11186"/>
                </a:lnTo>
                <a:cubicBezTo>
                  <a:pt x="16384" y="14043"/>
                  <a:pt x="14043" y="16384"/>
                  <a:pt x="11186" y="1638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099331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103"/>
          <p:cNvSpPr txBox="1">
            <a:spLocks noGrp="1"/>
          </p:cNvSpPr>
          <p:nvPr>
            <p:ph type="title"/>
          </p:nvPr>
        </p:nvSpPr>
        <p:spPr>
          <a:xfrm>
            <a:off x="3334545" y="2150850"/>
            <a:ext cx="426233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Instructional Strategies</a:t>
            </a:r>
            <a:endParaRPr dirty="0"/>
          </a:p>
        </p:txBody>
      </p:sp>
      <p:sp>
        <p:nvSpPr>
          <p:cNvPr id="1867" name="Google Shape;1867;p103"/>
          <p:cNvSpPr txBox="1">
            <a:spLocks noGrp="1"/>
          </p:cNvSpPr>
          <p:nvPr>
            <p:ph type="title" idx="2"/>
          </p:nvPr>
        </p:nvSpPr>
        <p:spPr>
          <a:xfrm>
            <a:off x="876150" y="1963501"/>
            <a:ext cx="2505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869" name="Google Shape;1869;p103"/>
          <p:cNvGrpSpPr/>
          <p:nvPr/>
        </p:nvGrpSpPr>
        <p:grpSpPr>
          <a:xfrm rot="-297410">
            <a:off x="3089815" y="3975507"/>
            <a:ext cx="709260" cy="709313"/>
            <a:chOff x="1074511" y="925228"/>
            <a:chExt cx="709302" cy="709356"/>
          </a:xfrm>
        </p:grpSpPr>
        <p:sp>
          <p:nvSpPr>
            <p:cNvPr id="1870" name="Google Shape;1870;p103"/>
            <p:cNvSpPr/>
            <p:nvPr/>
          </p:nvSpPr>
          <p:spPr>
            <a:xfrm rot="-514359">
              <a:off x="1117492" y="968204"/>
              <a:ext cx="623340" cy="623404"/>
            </a:xfrm>
            <a:custGeom>
              <a:avLst/>
              <a:gdLst/>
              <a:ahLst/>
              <a:cxnLst/>
              <a:rect l="l" t="t" r="r" b="b"/>
              <a:pathLst>
                <a:path w="9727" h="9728" extrusionOk="0">
                  <a:moveTo>
                    <a:pt x="1611" y="1"/>
                  </a:moveTo>
                  <a:cubicBezTo>
                    <a:pt x="699" y="1"/>
                    <a:pt x="0" y="730"/>
                    <a:pt x="0" y="1612"/>
                  </a:cubicBezTo>
                  <a:lnTo>
                    <a:pt x="0" y="8116"/>
                  </a:lnTo>
                  <a:cubicBezTo>
                    <a:pt x="0" y="8998"/>
                    <a:pt x="699" y="9727"/>
                    <a:pt x="1611" y="9727"/>
                  </a:cubicBezTo>
                  <a:lnTo>
                    <a:pt x="8085" y="9727"/>
                  </a:lnTo>
                  <a:cubicBezTo>
                    <a:pt x="8997" y="9727"/>
                    <a:pt x="9727" y="8998"/>
                    <a:pt x="9727" y="8116"/>
                  </a:cubicBezTo>
                  <a:lnTo>
                    <a:pt x="9727" y="1612"/>
                  </a:lnTo>
                  <a:cubicBezTo>
                    <a:pt x="9727" y="730"/>
                    <a:pt x="8997" y="1"/>
                    <a:pt x="808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3"/>
            <p:cNvSpPr/>
            <p:nvPr/>
          </p:nvSpPr>
          <p:spPr>
            <a:xfrm rot="-514359">
              <a:off x="1373904" y="1202490"/>
              <a:ext cx="128616" cy="144188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0" y="92"/>
                  </a:moveTo>
                  <a:lnTo>
                    <a:pt x="0" y="2159"/>
                  </a:lnTo>
                  <a:cubicBezTo>
                    <a:pt x="0" y="2219"/>
                    <a:pt x="61" y="2250"/>
                    <a:pt x="91" y="2219"/>
                  </a:cubicBezTo>
                  <a:lnTo>
                    <a:pt x="1946" y="1186"/>
                  </a:lnTo>
                  <a:cubicBezTo>
                    <a:pt x="2006" y="1156"/>
                    <a:pt x="2006" y="1095"/>
                    <a:pt x="1946" y="1064"/>
                  </a:cubicBezTo>
                  <a:lnTo>
                    <a:pt x="91" y="31"/>
                  </a:lnTo>
                  <a:cubicBezTo>
                    <a:pt x="61" y="1"/>
                    <a:pt x="0" y="31"/>
                    <a:pt x="0" y="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3"/>
            <p:cNvSpPr/>
            <p:nvPr/>
          </p:nvSpPr>
          <p:spPr>
            <a:xfrm rot="-514359">
              <a:off x="1284435" y="1131993"/>
              <a:ext cx="286389" cy="288376"/>
            </a:xfrm>
            <a:custGeom>
              <a:avLst/>
              <a:gdLst/>
              <a:ahLst/>
              <a:cxnLst/>
              <a:rect l="l" t="t" r="r" b="b"/>
              <a:pathLst>
                <a:path w="4469" h="4500" fill="none" extrusionOk="0">
                  <a:moveTo>
                    <a:pt x="3496" y="4499"/>
                  </a:moveTo>
                  <a:lnTo>
                    <a:pt x="973" y="4499"/>
                  </a:lnTo>
                  <a:cubicBezTo>
                    <a:pt x="426" y="4499"/>
                    <a:pt x="0" y="4044"/>
                    <a:pt x="0" y="3496"/>
                  </a:cubicBezTo>
                  <a:lnTo>
                    <a:pt x="0" y="1004"/>
                  </a:lnTo>
                  <a:cubicBezTo>
                    <a:pt x="0" y="457"/>
                    <a:pt x="426" y="1"/>
                    <a:pt x="973" y="1"/>
                  </a:cubicBezTo>
                  <a:lnTo>
                    <a:pt x="3496" y="1"/>
                  </a:lnTo>
                  <a:cubicBezTo>
                    <a:pt x="4043" y="1"/>
                    <a:pt x="4468" y="457"/>
                    <a:pt x="4468" y="1004"/>
                  </a:cubicBezTo>
                  <a:lnTo>
                    <a:pt x="4468" y="3496"/>
                  </a:lnTo>
                  <a:cubicBezTo>
                    <a:pt x="4468" y="4044"/>
                    <a:pt x="4043" y="4499"/>
                    <a:pt x="3496" y="44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103"/>
          <p:cNvGrpSpPr/>
          <p:nvPr/>
        </p:nvGrpSpPr>
        <p:grpSpPr>
          <a:xfrm rot="1285550">
            <a:off x="7567667" y="718321"/>
            <a:ext cx="822913" cy="818353"/>
            <a:chOff x="5088175" y="2529243"/>
            <a:chExt cx="822905" cy="818345"/>
          </a:xfrm>
        </p:grpSpPr>
        <p:sp>
          <p:nvSpPr>
            <p:cNvPr id="1874" name="Google Shape;1874;p103"/>
            <p:cNvSpPr/>
            <p:nvPr/>
          </p:nvSpPr>
          <p:spPr>
            <a:xfrm>
              <a:off x="5092588" y="2529243"/>
              <a:ext cx="818492" cy="818345"/>
            </a:xfrm>
            <a:custGeom>
              <a:avLst/>
              <a:gdLst/>
              <a:ahLst/>
              <a:cxnLst/>
              <a:rect l="l" t="t" r="r" b="b"/>
              <a:pathLst>
                <a:path w="5564" h="5563" fill="none" extrusionOk="0">
                  <a:moveTo>
                    <a:pt x="5563" y="2766"/>
                  </a:moveTo>
                  <a:cubicBezTo>
                    <a:pt x="5563" y="4317"/>
                    <a:pt x="4317" y="5563"/>
                    <a:pt x="2767" y="5563"/>
                  </a:cubicBezTo>
                  <a:cubicBezTo>
                    <a:pt x="1217" y="5563"/>
                    <a:pt x="1" y="4317"/>
                    <a:pt x="1" y="2766"/>
                  </a:cubicBezTo>
                  <a:cubicBezTo>
                    <a:pt x="1" y="1247"/>
                    <a:pt x="1217" y="0"/>
                    <a:pt x="2767" y="0"/>
                  </a:cubicBezTo>
                  <a:cubicBezTo>
                    <a:pt x="4317" y="0"/>
                    <a:pt x="5563" y="1247"/>
                    <a:pt x="5563" y="27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3"/>
            <p:cNvSpPr/>
            <p:nvPr/>
          </p:nvSpPr>
          <p:spPr>
            <a:xfrm>
              <a:off x="5499478" y="2529243"/>
              <a:ext cx="147" cy="818345"/>
            </a:xfrm>
            <a:custGeom>
              <a:avLst/>
              <a:gdLst/>
              <a:ahLst/>
              <a:cxnLst/>
              <a:rect l="l" t="t" r="r" b="b"/>
              <a:pathLst>
                <a:path w="1" h="5563" fill="none" extrusionOk="0">
                  <a:moveTo>
                    <a:pt x="1" y="0"/>
                  </a:moveTo>
                  <a:lnTo>
                    <a:pt x="1" y="556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3"/>
            <p:cNvSpPr/>
            <p:nvPr/>
          </p:nvSpPr>
          <p:spPr>
            <a:xfrm>
              <a:off x="5307213" y="2533656"/>
              <a:ext cx="134307" cy="809519"/>
            </a:xfrm>
            <a:custGeom>
              <a:avLst/>
              <a:gdLst/>
              <a:ahLst/>
              <a:cxnLst/>
              <a:rect l="l" t="t" r="r" b="b"/>
              <a:pathLst>
                <a:path w="913" h="5503" fill="none" extrusionOk="0">
                  <a:moveTo>
                    <a:pt x="913" y="5502"/>
                  </a:moveTo>
                  <a:cubicBezTo>
                    <a:pt x="913" y="5502"/>
                    <a:pt x="1" y="4712"/>
                    <a:pt x="1" y="2736"/>
                  </a:cubicBezTo>
                  <a:cubicBezTo>
                    <a:pt x="1" y="791"/>
                    <a:pt x="913" y="1"/>
                    <a:pt x="913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3"/>
            <p:cNvSpPr/>
            <p:nvPr/>
          </p:nvSpPr>
          <p:spPr>
            <a:xfrm>
              <a:off x="5562144" y="2533656"/>
              <a:ext cx="134307" cy="809519"/>
            </a:xfrm>
            <a:custGeom>
              <a:avLst/>
              <a:gdLst/>
              <a:ahLst/>
              <a:cxnLst/>
              <a:rect l="l" t="t" r="r" b="b"/>
              <a:pathLst>
                <a:path w="913" h="5503" fill="none" extrusionOk="0">
                  <a:moveTo>
                    <a:pt x="0" y="5502"/>
                  </a:moveTo>
                  <a:cubicBezTo>
                    <a:pt x="0" y="5502"/>
                    <a:pt x="912" y="4712"/>
                    <a:pt x="912" y="2736"/>
                  </a:cubicBezTo>
                  <a:cubicBezTo>
                    <a:pt x="912" y="791"/>
                    <a:pt x="0" y="1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3"/>
            <p:cNvSpPr/>
            <p:nvPr/>
          </p:nvSpPr>
          <p:spPr>
            <a:xfrm>
              <a:off x="5088175" y="2936132"/>
              <a:ext cx="822905" cy="147"/>
            </a:xfrm>
            <a:custGeom>
              <a:avLst/>
              <a:gdLst/>
              <a:ahLst/>
              <a:cxnLst/>
              <a:rect l="l" t="t" r="r" b="b"/>
              <a:pathLst>
                <a:path w="5594" h="1" fill="none" extrusionOk="0">
                  <a:moveTo>
                    <a:pt x="0" y="0"/>
                  </a:moveTo>
                  <a:lnTo>
                    <a:pt x="5593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3"/>
            <p:cNvSpPr/>
            <p:nvPr/>
          </p:nvSpPr>
          <p:spPr>
            <a:xfrm>
              <a:off x="5191001" y="3128397"/>
              <a:ext cx="626079" cy="67227"/>
            </a:xfrm>
            <a:custGeom>
              <a:avLst/>
              <a:gdLst/>
              <a:ahLst/>
              <a:cxnLst/>
              <a:rect l="l" t="t" r="r" b="b"/>
              <a:pathLst>
                <a:path w="4256" h="457" fill="none" extrusionOk="0">
                  <a:moveTo>
                    <a:pt x="4256" y="456"/>
                  </a:moveTo>
                  <a:cubicBezTo>
                    <a:pt x="3830" y="244"/>
                    <a:pt x="3101" y="0"/>
                    <a:pt x="2098" y="0"/>
                  </a:cubicBezTo>
                  <a:cubicBezTo>
                    <a:pt x="1125" y="0"/>
                    <a:pt x="426" y="213"/>
                    <a:pt x="1" y="45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3"/>
            <p:cNvSpPr/>
            <p:nvPr/>
          </p:nvSpPr>
          <p:spPr>
            <a:xfrm>
              <a:off x="5191001" y="2694735"/>
              <a:ext cx="626079" cy="71640"/>
            </a:xfrm>
            <a:custGeom>
              <a:avLst/>
              <a:gdLst/>
              <a:ahLst/>
              <a:cxnLst/>
              <a:rect l="l" t="t" r="r" b="b"/>
              <a:pathLst>
                <a:path w="4256" h="487" fill="none" extrusionOk="0">
                  <a:moveTo>
                    <a:pt x="1" y="0"/>
                  </a:moveTo>
                  <a:cubicBezTo>
                    <a:pt x="426" y="243"/>
                    <a:pt x="1125" y="486"/>
                    <a:pt x="2159" y="486"/>
                  </a:cubicBezTo>
                  <a:cubicBezTo>
                    <a:pt x="3131" y="486"/>
                    <a:pt x="3830" y="243"/>
                    <a:pt x="4256" y="3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122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93"/>
          <p:cNvSpPr txBox="1">
            <a:spLocks noGrp="1"/>
          </p:cNvSpPr>
          <p:nvPr>
            <p:ph type="title"/>
          </p:nvPr>
        </p:nvSpPr>
        <p:spPr>
          <a:xfrm>
            <a:off x="1011394" y="909036"/>
            <a:ext cx="7014735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Instructional Strategies</a:t>
            </a:r>
            <a:endParaRPr sz="3200" dirty="0"/>
          </a:p>
        </p:txBody>
      </p:sp>
      <p:grpSp>
        <p:nvGrpSpPr>
          <p:cNvPr id="85" name="Google Shape;9453;p130">
            <a:extLst>
              <a:ext uri="{FF2B5EF4-FFF2-40B4-BE49-F238E27FC236}">
                <a16:creationId xmlns:a16="http://schemas.microsoft.com/office/drawing/2014/main" id="{9917303B-8788-7D3A-CCF2-8576F1048282}"/>
              </a:ext>
            </a:extLst>
          </p:cNvPr>
          <p:cNvGrpSpPr/>
          <p:nvPr/>
        </p:nvGrpSpPr>
        <p:grpSpPr>
          <a:xfrm>
            <a:off x="320947" y="1891757"/>
            <a:ext cx="8502105" cy="1592051"/>
            <a:chOff x="998425" y="1182125"/>
            <a:chExt cx="1065400" cy="199500"/>
          </a:xfrm>
          <a:solidFill>
            <a:schemeClr val="accent5">
              <a:lumMod val="40000"/>
              <a:lumOff val="60000"/>
              <a:alpha val="32403"/>
            </a:schemeClr>
          </a:solidFill>
        </p:grpSpPr>
        <p:sp>
          <p:nvSpPr>
            <p:cNvPr id="86" name="Google Shape;9454;p130">
              <a:extLst>
                <a:ext uri="{FF2B5EF4-FFF2-40B4-BE49-F238E27FC236}">
                  <a16:creationId xmlns:a16="http://schemas.microsoft.com/office/drawing/2014/main" id="{17A63F1C-9F35-8352-7D06-0FF4197DFCEC}"/>
                </a:ext>
              </a:extLst>
            </p:cNvPr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grpFill/>
            <a:ln w="15875" cap="flat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862963 w 8502105"/>
                        <a:gd name="connsiteY0" fmla="*/ 159 h 1592051"/>
                        <a:gd name="connsiteX1" fmla="*/ 248261 w 8502105"/>
                        <a:gd name="connsiteY1" fmla="*/ 284021 h 1592051"/>
                        <a:gd name="connsiteX2" fmla="*/ 172592 w 8502105"/>
                        <a:gd name="connsiteY2" fmla="*/ 1203272 h 1592051"/>
                        <a:gd name="connsiteX3" fmla="*/ 863813 w 8502105"/>
                        <a:gd name="connsiteY3" fmla="*/ 1592050 h 1592051"/>
                        <a:gd name="connsiteX4" fmla="*/ 1010900 w 8502105"/>
                        <a:gd name="connsiteY4" fmla="*/ 1578677 h 1592051"/>
                        <a:gd name="connsiteX5" fmla="*/ 1543132 w 8502105"/>
                        <a:gd name="connsiteY5" fmla="*/ 1198177 h 1592051"/>
                        <a:gd name="connsiteX6" fmla="*/ 1896819 w 8502105"/>
                        <a:gd name="connsiteY6" fmla="*/ 991529 h 1592051"/>
                        <a:gd name="connsiteX7" fmla="*/ 2092368 w 8502105"/>
                        <a:gd name="connsiteY7" fmla="*/ 991529 h 1592051"/>
                        <a:gd name="connsiteX8" fmla="*/ 2453707 w 8502105"/>
                        <a:gd name="connsiteY8" fmla="*/ 1201043 h 1592051"/>
                        <a:gd name="connsiteX9" fmla="*/ 2455407 w 8502105"/>
                        <a:gd name="connsiteY9" fmla="*/ 1203272 h 1592051"/>
                        <a:gd name="connsiteX10" fmla="*/ 3146629 w 8502105"/>
                        <a:gd name="connsiteY10" fmla="*/ 1592050 h 1592051"/>
                        <a:gd name="connsiteX11" fmla="*/ 3292865 w 8502105"/>
                        <a:gd name="connsiteY11" fmla="*/ 1578677 h 1592051"/>
                        <a:gd name="connsiteX12" fmla="*/ 3825097 w 8502105"/>
                        <a:gd name="connsiteY12" fmla="*/ 1198177 h 1592051"/>
                        <a:gd name="connsiteX13" fmla="*/ 4178784 w 8502105"/>
                        <a:gd name="connsiteY13" fmla="*/ 991529 h 1592051"/>
                        <a:gd name="connsiteX14" fmla="*/ 4374333 w 8502105"/>
                        <a:gd name="connsiteY14" fmla="*/ 991529 h 1592051"/>
                        <a:gd name="connsiteX15" fmla="*/ 4736522 w 8502105"/>
                        <a:gd name="connsiteY15" fmla="*/ 1201043 h 1592051"/>
                        <a:gd name="connsiteX16" fmla="*/ 4737372 w 8502105"/>
                        <a:gd name="connsiteY16" fmla="*/ 1203272 h 1592051"/>
                        <a:gd name="connsiteX17" fmla="*/ 5428594 w 8502105"/>
                        <a:gd name="connsiteY17" fmla="*/ 1592050 h 1592051"/>
                        <a:gd name="connsiteX18" fmla="*/ 5574830 w 8502105"/>
                        <a:gd name="connsiteY18" fmla="*/ 1578677 h 1592051"/>
                        <a:gd name="connsiteX19" fmla="*/ 6107062 w 8502105"/>
                        <a:gd name="connsiteY19" fmla="*/ 1198177 h 1592051"/>
                        <a:gd name="connsiteX20" fmla="*/ 6461599 w 8502105"/>
                        <a:gd name="connsiteY20" fmla="*/ 991529 h 1592051"/>
                        <a:gd name="connsiteX21" fmla="*/ 6657148 w 8502105"/>
                        <a:gd name="connsiteY21" fmla="*/ 991529 h 1592051"/>
                        <a:gd name="connsiteX22" fmla="*/ 7018487 w 8502105"/>
                        <a:gd name="connsiteY22" fmla="*/ 1201043 h 1592051"/>
                        <a:gd name="connsiteX23" fmla="*/ 7020188 w 8502105"/>
                        <a:gd name="connsiteY23" fmla="*/ 1203272 h 1592051"/>
                        <a:gd name="connsiteX24" fmla="*/ 7711409 w 8502105"/>
                        <a:gd name="connsiteY24" fmla="*/ 1592050 h 1592051"/>
                        <a:gd name="connsiteX25" fmla="*/ 7857645 w 8502105"/>
                        <a:gd name="connsiteY25" fmla="*/ 1578677 h 1592051"/>
                        <a:gd name="connsiteX26" fmla="*/ 8502105 w 8502105"/>
                        <a:gd name="connsiteY26" fmla="*/ 796662 h 1592051"/>
                        <a:gd name="connsiteX27" fmla="*/ 7979225 w 8502105"/>
                        <a:gd name="connsiteY27" fmla="*/ 49035 h 1592051"/>
                        <a:gd name="connsiteX28" fmla="*/ 7708858 w 8502105"/>
                        <a:gd name="connsiteY28" fmla="*/ 477 h 1592051"/>
                        <a:gd name="connsiteX29" fmla="*/ 7095006 w 8502105"/>
                        <a:gd name="connsiteY29" fmla="*/ 284499 h 1592051"/>
                        <a:gd name="connsiteX30" fmla="*/ 7021888 w 8502105"/>
                        <a:gd name="connsiteY30" fmla="*/ 390370 h 1592051"/>
                        <a:gd name="connsiteX31" fmla="*/ 6659698 w 8502105"/>
                        <a:gd name="connsiteY31" fmla="*/ 602113 h 1592051"/>
                        <a:gd name="connsiteX32" fmla="*/ 6467551 w 8502105"/>
                        <a:gd name="connsiteY32" fmla="*/ 602113 h 1592051"/>
                        <a:gd name="connsiteX33" fmla="*/ 6109612 w 8502105"/>
                        <a:gd name="connsiteY33" fmla="*/ 397853 h 1592051"/>
                        <a:gd name="connsiteX34" fmla="*/ 5697260 w 8502105"/>
                        <a:gd name="connsiteY34" fmla="*/ 48716 h 1592051"/>
                        <a:gd name="connsiteX35" fmla="*/ 5427743 w 8502105"/>
                        <a:gd name="connsiteY35" fmla="*/ 159 h 1592051"/>
                        <a:gd name="connsiteX36" fmla="*/ 4813041 w 8502105"/>
                        <a:gd name="connsiteY36" fmla="*/ 284499 h 1592051"/>
                        <a:gd name="connsiteX37" fmla="*/ 4739073 w 8502105"/>
                        <a:gd name="connsiteY37" fmla="*/ 390370 h 1592051"/>
                        <a:gd name="connsiteX38" fmla="*/ 4377733 w 8502105"/>
                        <a:gd name="connsiteY38" fmla="*/ 602113 h 1592051"/>
                        <a:gd name="connsiteX39" fmla="*/ 4185586 w 8502105"/>
                        <a:gd name="connsiteY39" fmla="*/ 602113 h 1592051"/>
                        <a:gd name="connsiteX40" fmla="*/ 3827647 w 8502105"/>
                        <a:gd name="connsiteY40" fmla="*/ 397853 h 1592051"/>
                        <a:gd name="connsiteX41" fmla="*/ 3414445 w 8502105"/>
                        <a:gd name="connsiteY41" fmla="*/ 48716 h 1592051"/>
                        <a:gd name="connsiteX42" fmla="*/ 3145778 w 8502105"/>
                        <a:gd name="connsiteY42" fmla="*/ 159 h 1592051"/>
                        <a:gd name="connsiteX43" fmla="*/ 2531076 w 8502105"/>
                        <a:gd name="connsiteY43" fmla="*/ 284499 h 1592051"/>
                        <a:gd name="connsiteX44" fmla="*/ 2457108 w 8502105"/>
                        <a:gd name="connsiteY44" fmla="*/ 390370 h 1592051"/>
                        <a:gd name="connsiteX45" fmla="*/ 2095768 w 8502105"/>
                        <a:gd name="connsiteY45" fmla="*/ 601636 h 1592051"/>
                        <a:gd name="connsiteX46" fmla="*/ 1903621 w 8502105"/>
                        <a:gd name="connsiteY46" fmla="*/ 601636 h 1592051"/>
                        <a:gd name="connsiteX47" fmla="*/ 1544832 w 8502105"/>
                        <a:gd name="connsiteY47" fmla="*/ 397853 h 1592051"/>
                        <a:gd name="connsiteX48" fmla="*/ 1132480 w 8502105"/>
                        <a:gd name="connsiteY48" fmla="*/ 48716 h 1592051"/>
                        <a:gd name="connsiteX49" fmla="*/ 862963 w 8502105"/>
                        <a:gd name="connsiteY49" fmla="*/ 159 h 15920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</a:cxnLst>
                      <a:rect l="l" t="t" r="r" b="b"/>
                      <a:pathLst>
                        <a:path w="8502105" h="1592051" fill="none" extrusionOk="0">
                          <a:moveTo>
                            <a:pt x="862963" y="159"/>
                          </a:moveTo>
                          <a:cubicBezTo>
                            <a:pt x="625942" y="-4573"/>
                            <a:pt x="399644" y="90859"/>
                            <a:pt x="248261" y="284021"/>
                          </a:cubicBezTo>
                          <a:cubicBezTo>
                            <a:pt x="6683" y="584886"/>
                            <a:pt x="-11380" y="941609"/>
                            <a:pt x="172592" y="1203272"/>
                          </a:cubicBezTo>
                          <a:cubicBezTo>
                            <a:pt x="314231" y="1449871"/>
                            <a:pt x="589916" y="1603354"/>
                            <a:pt x="863813" y="1592050"/>
                          </a:cubicBezTo>
                          <a:cubicBezTo>
                            <a:pt x="908911" y="1591319"/>
                            <a:pt x="961368" y="1581902"/>
                            <a:pt x="1010900" y="1578677"/>
                          </a:cubicBezTo>
                          <a:cubicBezTo>
                            <a:pt x="1247370" y="1522936"/>
                            <a:pt x="1443236" y="1377104"/>
                            <a:pt x="1543132" y="1198177"/>
                          </a:cubicBezTo>
                          <a:cubicBezTo>
                            <a:pt x="1624057" y="1066500"/>
                            <a:pt x="1757854" y="985378"/>
                            <a:pt x="1896819" y="991529"/>
                          </a:cubicBezTo>
                          <a:cubicBezTo>
                            <a:pt x="1961701" y="995583"/>
                            <a:pt x="2058330" y="989929"/>
                            <a:pt x="2092368" y="991529"/>
                          </a:cubicBezTo>
                          <a:cubicBezTo>
                            <a:pt x="2250272" y="992037"/>
                            <a:pt x="2377752" y="1069017"/>
                            <a:pt x="2453707" y="1201043"/>
                          </a:cubicBezTo>
                          <a:cubicBezTo>
                            <a:pt x="2454463" y="1201849"/>
                            <a:pt x="2454625" y="1202558"/>
                            <a:pt x="2455407" y="1203272"/>
                          </a:cubicBezTo>
                          <a:cubicBezTo>
                            <a:pt x="2586763" y="1485025"/>
                            <a:pt x="2908974" y="1577575"/>
                            <a:pt x="3146629" y="1592050"/>
                          </a:cubicBezTo>
                          <a:cubicBezTo>
                            <a:pt x="3196929" y="1587641"/>
                            <a:pt x="3247387" y="1588910"/>
                            <a:pt x="3292865" y="1578677"/>
                          </a:cubicBezTo>
                          <a:cubicBezTo>
                            <a:pt x="3534110" y="1519156"/>
                            <a:pt x="3748861" y="1378810"/>
                            <a:pt x="3825097" y="1198177"/>
                          </a:cubicBezTo>
                          <a:cubicBezTo>
                            <a:pt x="3912860" y="1073759"/>
                            <a:pt x="4034460" y="1015949"/>
                            <a:pt x="4178784" y="991529"/>
                          </a:cubicBezTo>
                          <a:cubicBezTo>
                            <a:pt x="4220271" y="988354"/>
                            <a:pt x="4314275" y="983726"/>
                            <a:pt x="4374333" y="991529"/>
                          </a:cubicBezTo>
                          <a:cubicBezTo>
                            <a:pt x="4523607" y="976007"/>
                            <a:pt x="4667065" y="1067441"/>
                            <a:pt x="4736522" y="1201043"/>
                          </a:cubicBezTo>
                          <a:cubicBezTo>
                            <a:pt x="4736563" y="1201920"/>
                            <a:pt x="4737393" y="1202476"/>
                            <a:pt x="4737372" y="1203272"/>
                          </a:cubicBezTo>
                          <a:cubicBezTo>
                            <a:pt x="4909515" y="1422203"/>
                            <a:pt x="5171309" y="1543510"/>
                            <a:pt x="5428594" y="1592050"/>
                          </a:cubicBezTo>
                          <a:cubicBezTo>
                            <a:pt x="5485588" y="1595910"/>
                            <a:pt x="5533077" y="1581783"/>
                            <a:pt x="5574830" y="1578677"/>
                          </a:cubicBezTo>
                          <a:cubicBezTo>
                            <a:pt x="5814702" y="1539500"/>
                            <a:pt x="5999538" y="1362882"/>
                            <a:pt x="6107062" y="1198177"/>
                          </a:cubicBezTo>
                          <a:cubicBezTo>
                            <a:pt x="6180922" y="1069176"/>
                            <a:pt x="6315264" y="997163"/>
                            <a:pt x="6461599" y="991529"/>
                          </a:cubicBezTo>
                          <a:cubicBezTo>
                            <a:pt x="6532539" y="1002652"/>
                            <a:pt x="6622792" y="1003879"/>
                            <a:pt x="6657148" y="991529"/>
                          </a:cubicBezTo>
                          <a:cubicBezTo>
                            <a:pt x="6795579" y="981810"/>
                            <a:pt x="6931506" y="1085882"/>
                            <a:pt x="7018487" y="1201043"/>
                          </a:cubicBezTo>
                          <a:cubicBezTo>
                            <a:pt x="7019425" y="1201892"/>
                            <a:pt x="7019355" y="1202473"/>
                            <a:pt x="7020188" y="1203272"/>
                          </a:cubicBezTo>
                          <a:cubicBezTo>
                            <a:pt x="7191091" y="1459463"/>
                            <a:pt x="7476909" y="1620699"/>
                            <a:pt x="7711409" y="1592050"/>
                          </a:cubicBezTo>
                          <a:cubicBezTo>
                            <a:pt x="7759020" y="1594620"/>
                            <a:pt x="7814644" y="1584473"/>
                            <a:pt x="7857645" y="1578677"/>
                          </a:cubicBezTo>
                          <a:cubicBezTo>
                            <a:pt x="8182592" y="1486944"/>
                            <a:pt x="8486125" y="1151713"/>
                            <a:pt x="8502105" y="796662"/>
                          </a:cubicBezTo>
                          <a:cubicBezTo>
                            <a:pt x="8494492" y="494509"/>
                            <a:pt x="8322367" y="192084"/>
                            <a:pt x="7979225" y="49035"/>
                          </a:cubicBezTo>
                          <a:cubicBezTo>
                            <a:pt x="7895709" y="2276"/>
                            <a:pt x="7805982" y="-9073"/>
                            <a:pt x="7708858" y="477"/>
                          </a:cubicBezTo>
                          <a:cubicBezTo>
                            <a:pt x="7492834" y="4177"/>
                            <a:pt x="7209753" y="123528"/>
                            <a:pt x="7095006" y="284499"/>
                          </a:cubicBezTo>
                          <a:cubicBezTo>
                            <a:pt x="7063736" y="324807"/>
                            <a:pt x="7048817" y="354161"/>
                            <a:pt x="7021888" y="390370"/>
                          </a:cubicBezTo>
                          <a:cubicBezTo>
                            <a:pt x="6957532" y="514522"/>
                            <a:pt x="6804988" y="595766"/>
                            <a:pt x="6659698" y="602113"/>
                          </a:cubicBezTo>
                          <a:cubicBezTo>
                            <a:pt x="6620330" y="592168"/>
                            <a:pt x="6500868" y="592641"/>
                            <a:pt x="6467551" y="602113"/>
                          </a:cubicBezTo>
                          <a:cubicBezTo>
                            <a:pt x="6302436" y="604593"/>
                            <a:pt x="6185161" y="544096"/>
                            <a:pt x="6109612" y="397853"/>
                          </a:cubicBezTo>
                          <a:cubicBezTo>
                            <a:pt x="5981576" y="243453"/>
                            <a:pt x="5862705" y="147181"/>
                            <a:pt x="5697260" y="48716"/>
                          </a:cubicBezTo>
                          <a:cubicBezTo>
                            <a:pt x="5594229" y="12044"/>
                            <a:pt x="5507525" y="6486"/>
                            <a:pt x="5427743" y="159"/>
                          </a:cubicBezTo>
                          <a:cubicBezTo>
                            <a:pt x="5201337" y="-21938"/>
                            <a:pt x="4942488" y="90486"/>
                            <a:pt x="4813041" y="284499"/>
                          </a:cubicBezTo>
                          <a:cubicBezTo>
                            <a:pt x="4786469" y="320381"/>
                            <a:pt x="4761733" y="354645"/>
                            <a:pt x="4739073" y="390370"/>
                          </a:cubicBezTo>
                          <a:cubicBezTo>
                            <a:pt x="4686165" y="508745"/>
                            <a:pt x="4525423" y="623642"/>
                            <a:pt x="4377733" y="602113"/>
                          </a:cubicBezTo>
                          <a:cubicBezTo>
                            <a:pt x="4302871" y="608539"/>
                            <a:pt x="4213588" y="616257"/>
                            <a:pt x="4185586" y="602113"/>
                          </a:cubicBezTo>
                          <a:cubicBezTo>
                            <a:pt x="4029384" y="605394"/>
                            <a:pt x="3916638" y="528176"/>
                            <a:pt x="3827647" y="397853"/>
                          </a:cubicBezTo>
                          <a:cubicBezTo>
                            <a:pt x="3755720" y="252631"/>
                            <a:pt x="3600687" y="104199"/>
                            <a:pt x="3414445" y="48716"/>
                          </a:cubicBezTo>
                          <a:cubicBezTo>
                            <a:pt x="3332437" y="26925"/>
                            <a:pt x="3254695" y="2886"/>
                            <a:pt x="3145778" y="159"/>
                          </a:cubicBezTo>
                          <a:cubicBezTo>
                            <a:pt x="2951980" y="24621"/>
                            <a:pt x="2689523" y="95887"/>
                            <a:pt x="2531076" y="284499"/>
                          </a:cubicBezTo>
                          <a:cubicBezTo>
                            <a:pt x="2505266" y="317540"/>
                            <a:pt x="2479549" y="352313"/>
                            <a:pt x="2457108" y="390370"/>
                          </a:cubicBezTo>
                          <a:cubicBezTo>
                            <a:pt x="2407131" y="505676"/>
                            <a:pt x="2246819" y="621853"/>
                            <a:pt x="2095768" y="601636"/>
                          </a:cubicBezTo>
                          <a:cubicBezTo>
                            <a:pt x="2001628" y="609785"/>
                            <a:pt x="1991451" y="590774"/>
                            <a:pt x="1903621" y="601636"/>
                          </a:cubicBezTo>
                          <a:cubicBezTo>
                            <a:pt x="1755167" y="596748"/>
                            <a:pt x="1614450" y="518350"/>
                            <a:pt x="1544832" y="397853"/>
                          </a:cubicBezTo>
                          <a:cubicBezTo>
                            <a:pt x="1468016" y="237531"/>
                            <a:pt x="1325358" y="93020"/>
                            <a:pt x="1132480" y="48716"/>
                          </a:cubicBezTo>
                          <a:cubicBezTo>
                            <a:pt x="1036174" y="18300"/>
                            <a:pt x="943185" y="-3793"/>
                            <a:pt x="862963" y="159"/>
                          </a:cubicBezTo>
                          <a:close/>
                        </a:path>
                        <a:path w="8502105" h="1592051" stroke="0" extrusionOk="0">
                          <a:moveTo>
                            <a:pt x="862963" y="159"/>
                          </a:moveTo>
                          <a:cubicBezTo>
                            <a:pt x="595665" y="-21023"/>
                            <a:pt x="379313" y="109503"/>
                            <a:pt x="248261" y="284021"/>
                          </a:cubicBezTo>
                          <a:cubicBezTo>
                            <a:pt x="48566" y="545437"/>
                            <a:pt x="-8404" y="913467"/>
                            <a:pt x="172592" y="1203272"/>
                          </a:cubicBezTo>
                          <a:cubicBezTo>
                            <a:pt x="297147" y="1469939"/>
                            <a:pt x="580173" y="1623122"/>
                            <a:pt x="863813" y="1592050"/>
                          </a:cubicBezTo>
                          <a:cubicBezTo>
                            <a:pt x="912391" y="1591648"/>
                            <a:pt x="967716" y="1590521"/>
                            <a:pt x="1010900" y="1578677"/>
                          </a:cubicBezTo>
                          <a:cubicBezTo>
                            <a:pt x="1263233" y="1538872"/>
                            <a:pt x="1437978" y="1374508"/>
                            <a:pt x="1543132" y="1198177"/>
                          </a:cubicBezTo>
                          <a:cubicBezTo>
                            <a:pt x="1589045" y="1066995"/>
                            <a:pt x="1731208" y="1009771"/>
                            <a:pt x="1896819" y="991529"/>
                          </a:cubicBezTo>
                          <a:cubicBezTo>
                            <a:pt x="1968502" y="976610"/>
                            <a:pt x="2033730" y="998776"/>
                            <a:pt x="2092368" y="991529"/>
                          </a:cubicBezTo>
                          <a:cubicBezTo>
                            <a:pt x="2260978" y="1002151"/>
                            <a:pt x="2401548" y="1078217"/>
                            <a:pt x="2453707" y="1201043"/>
                          </a:cubicBezTo>
                          <a:cubicBezTo>
                            <a:pt x="2454488" y="1201828"/>
                            <a:pt x="2454615" y="1202523"/>
                            <a:pt x="2455407" y="1203272"/>
                          </a:cubicBezTo>
                          <a:cubicBezTo>
                            <a:pt x="2631774" y="1493617"/>
                            <a:pt x="2871328" y="1629005"/>
                            <a:pt x="3146629" y="1592050"/>
                          </a:cubicBezTo>
                          <a:cubicBezTo>
                            <a:pt x="3197452" y="1595687"/>
                            <a:pt x="3247960" y="1591950"/>
                            <a:pt x="3292865" y="1578677"/>
                          </a:cubicBezTo>
                          <a:cubicBezTo>
                            <a:pt x="3549093" y="1513563"/>
                            <a:pt x="3714936" y="1381093"/>
                            <a:pt x="3825097" y="1198177"/>
                          </a:cubicBezTo>
                          <a:cubicBezTo>
                            <a:pt x="3882505" y="1074010"/>
                            <a:pt x="4018028" y="981510"/>
                            <a:pt x="4178784" y="991529"/>
                          </a:cubicBezTo>
                          <a:cubicBezTo>
                            <a:pt x="4201559" y="997709"/>
                            <a:pt x="4286688" y="988392"/>
                            <a:pt x="4374333" y="991529"/>
                          </a:cubicBezTo>
                          <a:cubicBezTo>
                            <a:pt x="4524497" y="984394"/>
                            <a:pt x="4651333" y="1077627"/>
                            <a:pt x="4736522" y="1201043"/>
                          </a:cubicBezTo>
                          <a:cubicBezTo>
                            <a:pt x="4736501" y="1201876"/>
                            <a:pt x="4737456" y="1202539"/>
                            <a:pt x="4737372" y="1203272"/>
                          </a:cubicBezTo>
                          <a:cubicBezTo>
                            <a:pt x="4881718" y="1493710"/>
                            <a:pt x="5162970" y="1584698"/>
                            <a:pt x="5428594" y="1592050"/>
                          </a:cubicBezTo>
                          <a:cubicBezTo>
                            <a:pt x="5472173" y="1599802"/>
                            <a:pt x="5520606" y="1587900"/>
                            <a:pt x="5574830" y="1578677"/>
                          </a:cubicBezTo>
                          <a:cubicBezTo>
                            <a:pt x="5820356" y="1566105"/>
                            <a:pt x="5980488" y="1398380"/>
                            <a:pt x="6107062" y="1198177"/>
                          </a:cubicBezTo>
                          <a:cubicBezTo>
                            <a:pt x="6184959" y="1053681"/>
                            <a:pt x="6295758" y="990468"/>
                            <a:pt x="6461599" y="991529"/>
                          </a:cubicBezTo>
                          <a:cubicBezTo>
                            <a:pt x="6526116" y="1004806"/>
                            <a:pt x="6601852" y="1000698"/>
                            <a:pt x="6657148" y="991529"/>
                          </a:cubicBezTo>
                          <a:cubicBezTo>
                            <a:pt x="6805137" y="994837"/>
                            <a:pt x="6940233" y="1069134"/>
                            <a:pt x="7018487" y="1201043"/>
                          </a:cubicBezTo>
                          <a:cubicBezTo>
                            <a:pt x="7019435" y="1201870"/>
                            <a:pt x="7019333" y="1202399"/>
                            <a:pt x="7020188" y="1203272"/>
                          </a:cubicBezTo>
                          <a:cubicBezTo>
                            <a:pt x="7187510" y="1462050"/>
                            <a:pt x="7410392" y="1596910"/>
                            <a:pt x="7711409" y="1592050"/>
                          </a:cubicBezTo>
                          <a:cubicBezTo>
                            <a:pt x="7758944" y="1594939"/>
                            <a:pt x="7808261" y="1584690"/>
                            <a:pt x="7857645" y="1578677"/>
                          </a:cubicBezTo>
                          <a:cubicBezTo>
                            <a:pt x="8275726" y="1475902"/>
                            <a:pt x="8520156" y="1131594"/>
                            <a:pt x="8502105" y="796662"/>
                          </a:cubicBezTo>
                          <a:cubicBezTo>
                            <a:pt x="8461595" y="449220"/>
                            <a:pt x="8318314" y="139599"/>
                            <a:pt x="7979225" y="49035"/>
                          </a:cubicBezTo>
                          <a:cubicBezTo>
                            <a:pt x="7881370" y="22481"/>
                            <a:pt x="7805658" y="13962"/>
                            <a:pt x="7708858" y="477"/>
                          </a:cubicBezTo>
                          <a:cubicBezTo>
                            <a:pt x="7514249" y="-6964"/>
                            <a:pt x="7239992" y="119773"/>
                            <a:pt x="7095006" y="284499"/>
                          </a:cubicBezTo>
                          <a:cubicBezTo>
                            <a:pt x="7071810" y="318764"/>
                            <a:pt x="7042937" y="352443"/>
                            <a:pt x="7021888" y="390370"/>
                          </a:cubicBezTo>
                          <a:cubicBezTo>
                            <a:pt x="6951129" y="520119"/>
                            <a:pt x="6817196" y="610259"/>
                            <a:pt x="6659698" y="602113"/>
                          </a:cubicBezTo>
                          <a:cubicBezTo>
                            <a:pt x="6624915" y="615676"/>
                            <a:pt x="6542293" y="597949"/>
                            <a:pt x="6467551" y="602113"/>
                          </a:cubicBezTo>
                          <a:cubicBezTo>
                            <a:pt x="6331011" y="611705"/>
                            <a:pt x="6174066" y="512335"/>
                            <a:pt x="6109612" y="397853"/>
                          </a:cubicBezTo>
                          <a:cubicBezTo>
                            <a:pt x="6006120" y="247270"/>
                            <a:pt x="5891809" y="118887"/>
                            <a:pt x="5697260" y="48716"/>
                          </a:cubicBezTo>
                          <a:cubicBezTo>
                            <a:pt x="5621273" y="4456"/>
                            <a:pt x="5511847" y="-12110"/>
                            <a:pt x="5427743" y="159"/>
                          </a:cubicBezTo>
                          <a:cubicBezTo>
                            <a:pt x="5159608" y="16508"/>
                            <a:pt x="4965673" y="147292"/>
                            <a:pt x="4813041" y="284499"/>
                          </a:cubicBezTo>
                          <a:cubicBezTo>
                            <a:pt x="4784542" y="316135"/>
                            <a:pt x="4763243" y="350881"/>
                            <a:pt x="4739073" y="390370"/>
                          </a:cubicBezTo>
                          <a:cubicBezTo>
                            <a:pt x="4666186" y="523384"/>
                            <a:pt x="4554863" y="606826"/>
                            <a:pt x="4377733" y="602113"/>
                          </a:cubicBezTo>
                          <a:cubicBezTo>
                            <a:pt x="4348001" y="601092"/>
                            <a:pt x="4222687" y="613610"/>
                            <a:pt x="4185586" y="602113"/>
                          </a:cubicBezTo>
                          <a:cubicBezTo>
                            <a:pt x="4041253" y="574277"/>
                            <a:pt x="3904846" y="515507"/>
                            <a:pt x="3827647" y="397853"/>
                          </a:cubicBezTo>
                          <a:cubicBezTo>
                            <a:pt x="3705902" y="239577"/>
                            <a:pt x="3595774" y="103195"/>
                            <a:pt x="3414445" y="48716"/>
                          </a:cubicBezTo>
                          <a:cubicBezTo>
                            <a:pt x="3329822" y="14269"/>
                            <a:pt x="3253505" y="-1141"/>
                            <a:pt x="3145778" y="159"/>
                          </a:cubicBezTo>
                          <a:cubicBezTo>
                            <a:pt x="2922872" y="-38746"/>
                            <a:pt x="2682559" y="95433"/>
                            <a:pt x="2531076" y="284499"/>
                          </a:cubicBezTo>
                          <a:cubicBezTo>
                            <a:pt x="2502429" y="324769"/>
                            <a:pt x="2476361" y="350060"/>
                            <a:pt x="2457108" y="390370"/>
                          </a:cubicBezTo>
                          <a:cubicBezTo>
                            <a:pt x="2402217" y="536694"/>
                            <a:pt x="2219225" y="608955"/>
                            <a:pt x="2095768" y="601636"/>
                          </a:cubicBezTo>
                          <a:cubicBezTo>
                            <a:pt x="2049003" y="608865"/>
                            <a:pt x="1973668" y="597126"/>
                            <a:pt x="1903621" y="601636"/>
                          </a:cubicBezTo>
                          <a:cubicBezTo>
                            <a:pt x="1732373" y="610599"/>
                            <a:pt x="1618340" y="532014"/>
                            <a:pt x="1544832" y="397853"/>
                          </a:cubicBezTo>
                          <a:cubicBezTo>
                            <a:pt x="1434659" y="222036"/>
                            <a:pt x="1310644" y="114578"/>
                            <a:pt x="1132480" y="48716"/>
                          </a:cubicBezTo>
                          <a:cubicBezTo>
                            <a:pt x="1033943" y="14791"/>
                            <a:pt x="939278" y="6580"/>
                            <a:pt x="862963" y="15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455;p130">
              <a:extLst>
                <a:ext uri="{FF2B5EF4-FFF2-40B4-BE49-F238E27FC236}">
                  <a16:creationId xmlns:a16="http://schemas.microsoft.com/office/drawing/2014/main" id="{6222A864-B99C-E7B9-46A2-365A74621044}"/>
                </a:ext>
              </a:extLst>
            </p:cNvPr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grpFill/>
            <a:ln w="15875" cap="flat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2672514949">
                    <a:custGeom>
                      <a:avLst/>
                      <a:gdLst>
                        <a:gd name="connsiteX0" fmla="*/ 708284 w 1416286"/>
                        <a:gd name="connsiteY0" fmla="*/ 141 h 1416486"/>
                        <a:gd name="connsiteX1" fmla="*/ 0 w 1416286"/>
                        <a:gd name="connsiteY1" fmla="*/ 708384 h 1416486"/>
                        <a:gd name="connsiteX2" fmla="*/ 708284 w 1416286"/>
                        <a:gd name="connsiteY2" fmla="*/ 1416344 h 1416486"/>
                        <a:gd name="connsiteX3" fmla="*/ 1416286 w 1416286"/>
                        <a:gd name="connsiteY3" fmla="*/ 708384 h 1416486"/>
                        <a:gd name="connsiteX4" fmla="*/ 708284 w 1416286"/>
                        <a:gd name="connsiteY4" fmla="*/ 141 h 1416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16286" h="1416486" fill="none" extrusionOk="0">
                          <a:moveTo>
                            <a:pt x="708284" y="141"/>
                          </a:moveTo>
                          <a:cubicBezTo>
                            <a:pt x="307752" y="-5816"/>
                            <a:pt x="23750" y="368212"/>
                            <a:pt x="0" y="708384"/>
                          </a:cubicBezTo>
                          <a:cubicBezTo>
                            <a:pt x="-39710" y="1158064"/>
                            <a:pt x="321033" y="1413911"/>
                            <a:pt x="708284" y="1416344"/>
                          </a:cubicBezTo>
                          <a:cubicBezTo>
                            <a:pt x="1034490" y="1381369"/>
                            <a:pt x="1397008" y="1069132"/>
                            <a:pt x="1416286" y="708384"/>
                          </a:cubicBezTo>
                          <a:cubicBezTo>
                            <a:pt x="1430064" y="328902"/>
                            <a:pt x="1056724" y="57834"/>
                            <a:pt x="708284" y="141"/>
                          </a:cubicBezTo>
                          <a:close/>
                        </a:path>
                        <a:path w="1416286" h="1416486" stroke="0" extrusionOk="0">
                          <a:moveTo>
                            <a:pt x="708284" y="141"/>
                          </a:moveTo>
                          <a:cubicBezTo>
                            <a:pt x="346536" y="15441"/>
                            <a:pt x="-31308" y="329164"/>
                            <a:pt x="0" y="708384"/>
                          </a:cubicBezTo>
                          <a:cubicBezTo>
                            <a:pt x="-48611" y="1128452"/>
                            <a:pt x="327497" y="1429832"/>
                            <a:pt x="708284" y="1416344"/>
                          </a:cubicBezTo>
                          <a:cubicBezTo>
                            <a:pt x="1094286" y="1435361"/>
                            <a:pt x="1444514" y="1060578"/>
                            <a:pt x="1416286" y="708384"/>
                          </a:cubicBezTo>
                          <a:cubicBezTo>
                            <a:pt x="1473324" y="268667"/>
                            <a:pt x="1093171" y="-65163"/>
                            <a:pt x="708284" y="14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456;p130">
              <a:extLst>
                <a:ext uri="{FF2B5EF4-FFF2-40B4-BE49-F238E27FC236}">
                  <a16:creationId xmlns:a16="http://schemas.microsoft.com/office/drawing/2014/main" id="{965751A6-F0E3-6E4B-A9F8-65DD075F9586}"/>
                </a:ext>
              </a:extLst>
            </p:cNvPr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grpFill/>
            <a:ln w="15875" cap="flat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1412951018">
                    <a:custGeom>
                      <a:avLst/>
                      <a:gdLst>
                        <a:gd name="connsiteX0" fmla="*/ 708284 w 1416286"/>
                        <a:gd name="connsiteY0" fmla="*/ 141 h 1416486"/>
                        <a:gd name="connsiteX1" fmla="*/ 0 w 1416286"/>
                        <a:gd name="connsiteY1" fmla="*/ 708384 h 1416486"/>
                        <a:gd name="connsiteX2" fmla="*/ 708284 w 1416286"/>
                        <a:gd name="connsiteY2" fmla="*/ 1416344 h 1416486"/>
                        <a:gd name="connsiteX3" fmla="*/ 1416286 w 1416286"/>
                        <a:gd name="connsiteY3" fmla="*/ 708384 h 1416486"/>
                        <a:gd name="connsiteX4" fmla="*/ 708284 w 1416286"/>
                        <a:gd name="connsiteY4" fmla="*/ 141 h 1416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16286" h="1416486" fill="none" extrusionOk="0">
                          <a:moveTo>
                            <a:pt x="708284" y="141"/>
                          </a:moveTo>
                          <a:cubicBezTo>
                            <a:pt x="292351" y="65323"/>
                            <a:pt x="22443" y="283344"/>
                            <a:pt x="0" y="708384"/>
                          </a:cubicBezTo>
                          <a:cubicBezTo>
                            <a:pt x="-17399" y="1126665"/>
                            <a:pt x="367917" y="1414382"/>
                            <a:pt x="708284" y="1416344"/>
                          </a:cubicBezTo>
                          <a:cubicBezTo>
                            <a:pt x="1093369" y="1397052"/>
                            <a:pt x="1372097" y="1071234"/>
                            <a:pt x="1416286" y="708384"/>
                          </a:cubicBezTo>
                          <a:cubicBezTo>
                            <a:pt x="1413955" y="374302"/>
                            <a:pt x="1083167" y="19037"/>
                            <a:pt x="708284" y="141"/>
                          </a:cubicBezTo>
                          <a:close/>
                        </a:path>
                        <a:path w="1416286" h="1416486" stroke="0" extrusionOk="0">
                          <a:moveTo>
                            <a:pt x="708284" y="141"/>
                          </a:moveTo>
                          <a:cubicBezTo>
                            <a:pt x="313378" y="-12088"/>
                            <a:pt x="4048" y="321019"/>
                            <a:pt x="0" y="708384"/>
                          </a:cubicBezTo>
                          <a:cubicBezTo>
                            <a:pt x="67073" y="1073448"/>
                            <a:pt x="306068" y="1419654"/>
                            <a:pt x="708284" y="1416344"/>
                          </a:cubicBezTo>
                          <a:cubicBezTo>
                            <a:pt x="1047693" y="1451429"/>
                            <a:pt x="1425840" y="1086355"/>
                            <a:pt x="1416286" y="708384"/>
                          </a:cubicBezTo>
                          <a:cubicBezTo>
                            <a:pt x="1416217" y="354351"/>
                            <a:pt x="1104205" y="278"/>
                            <a:pt x="708284" y="14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457;p130">
              <a:extLst>
                <a:ext uri="{FF2B5EF4-FFF2-40B4-BE49-F238E27FC236}">
                  <a16:creationId xmlns:a16="http://schemas.microsoft.com/office/drawing/2014/main" id="{2BF9A223-873F-ACDF-E93D-6C384BDD2BF9}"/>
                </a:ext>
              </a:extLst>
            </p:cNvPr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grpFill/>
            <a:ln w="15875" cap="flat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1520500078">
                    <a:custGeom>
                      <a:avLst/>
                      <a:gdLst>
                        <a:gd name="connsiteX0" fmla="*/ 708001 w 1416286"/>
                        <a:gd name="connsiteY0" fmla="*/ 141 h 1416486"/>
                        <a:gd name="connsiteX1" fmla="*/ 0 w 1416286"/>
                        <a:gd name="connsiteY1" fmla="*/ 708384 h 1416486"/>
                        <a:gd name="connsiteX2" fmla="*/ 708001 w 1416286"/>
                        <a:gd name="connsiteY2" fmla="*/ 1416344 h 1416486"/>
                        <a:gd name="connsiteX3" fmla="*/ 1416286 w 1416286"/>
                        <a:gd name="connsiteY3" fmla="*/ 708384 h 1416486"/>
                        <a:gd name="connsiteX4" fmla="*/ 708001 w 1416286"/>
                        <a:gd name="connsiteY4" fmla="*/ 141 h 1416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16286" h="1416486" fill="none" extrusionOk="0">
                          <a:moveTo>
                            <a:pt x="708001" y="141"/>
                          </a:moveTo>
                          <a:cubicBezTo>
                            <a:pt x="291177" y="-7123"/>
                            <a:pt x="30947" y="339765"/>
                            <a:pt x="0" y="708384"/>
                          </a:cubicBezTo>
                          <a:cubicBezTo>
                            <a:pt x="-17198" y="1124126"/>
                            <a:pt x="269375" y="1387093"/>
                            <a:pt x="708001" y="1416344"/>
                          </a:cubicBezTo>
                          <a:cubicBezTo>
                            <a:pt x="1058256" y="1364711"/>
                            <a:pt x="1414589" y="1093056"/>
                            <a:pt x="1416286" y="708384"/>
                          </a:cubicBezTo>
                          <a:cubicBezTo>
                            <a:pt x="1408957" y="310468"/>
                            <a:pt x="1100664" y="-28285"/>
                            <a:pt x="708001" y="141"/>
                          </a:cubicBezTo>
                          <a:close/>
                        </a:path>
                        <a:path w="1416286" h="1416486" stroke="0" extrusionOk="0">
                          <a:moveTo>
                            <a:pt x="708001" y="141"/>
                          </a:moveTo>
                          <a:cubicBezTo>
                            <a:pt x="349564" y="68739"/>
                            <a:pt x="-6299" y="343174"/>
                            <a:pt x="0" y="708384"/>
                          </a:cubicBezTo>
                          <a:cubicBezTo>
                            <a:pt x="-17776" y="1151559"/>
                            <a:pt x="347315" y="1374213"/>
                            <a:pt x="708001" y="1416344"/>
                          </a:cubicBezTo>
                          <a:cubicBezTo>
                            <a:pt x="1111289" y="1405688"/>
                            <a:pt x="1408213" y="1065932"/>
                            <a:pt x="1416286" y="708384"/>
                          </a:cubicBezTo>
                          <a:cubicBezTo>
                            <a:pt x="1350697" y="302698"/>
                            <a:pt x="1063030" y="-59393"/>
                            <a:pt x="708001" y="14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458;p130">
              <a:extLst>
                <a:ext uri="{FF2B5EF4-FFF2-40B4-BE49-F238E27FC236}">
                  <a16:creationId xmlns:a16="http://schemas.microsoft.com/office/drawing/2014/main" id="{2AA734E2-6C29-A2BC-70DE-355C35AAA667}"/>
                </a:ext>
              </a:extLst>
            </p:cNvPr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grpFill/>
            <a:ln w="15875" cap="flat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  <a:extLst>
                <a:ext uri="{C807C97D-BFC1-408E-A445-0C87EB9F89A2}">
                  <ask:lineSketchStyleProps xmlns:ask="http://schemas.microsoft.com/office/drawing/2018/sketchyshapes" sd="711499730">
                    <a:custGeom>
                      <a:avLst/>
                      <a:gdLst>
                        <a:gd name="connsiteX0" fmla="*/ 708484 w 1416685"/>
                        <a:gd name="connsiteY0" fmla="*/ 141 h 1416486"/>
                        <a:gd name="connsiteX1" fmla="*/ 0 w 1416685"/>
                        <a:gd name="connsiteY1" fmla="*/ 708384 h 1416486"/>
                        <a:gd name="connsiteX2" fmla="*/ 708484 w 1416685"/>
                        <a:gd name="connsiteY2" fmla="*/ 1416344 h 1416486"/>
                        <a:gd name="connsiteX3" fmla="*/ 1416685 w 1416685"/>
                        <a:gd name="connsiteY3" fmla="*/ 708384 h 1416486"/>
                        <a:gd name="connsiteX4" fmla="*/ 708484 w 1416685"/>
                        <a:gd name="connsiteY4" fmla="*/ 141 h 1416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16685" h="1416486" fill="none" extrusionOk="0">
                          <a:moveTo>
                            <a:pt x="708484" y="141"/>
                          </a:moveTo>
                          <a:cubicBezTo>
                            <a:pt x="320624" y="-25504"/>
                            <a:pt x="29630" y="347270"/>
                            <a:pt x="0" y="708384"/>
                          </a:cubicBezTo>
                          <a:cubicBezTo>
                            <a:pt x="-26760" y="1100069"/>
                            <a:pt x="260398" y="1460592"/>
                            <a:pt x="708484" y="1416344"/>
                          </a:cubicBezTo>
                          <a:cubicBezTo>
                            <a:pt x="1167975" y="1436022"/>
                            <a:pt x="1453395" y="1116037"/>
                            <a:pt x="1416685" y="708384"/>
                          </a:cubicBezTo>
                          <a:cubicBezTo>
                            <a:pt x="1428765" y="329094"/>
                            <a:pt x="1097168" y="64036"/>
                            <a:pt x="708484" y="141"/>
                          </a:cubicBezTo>
                          <a:close/>
                        </a:path>
                        <a:path w="1416685" h="1416486" stroke="0" extrusionOk="0">
                          <a:moveTo>
                            <a:pt x="708484" y="141"/>
                          </a:moveTo>
                          <a:cubicBezTo>
                            <a:pt x="301128" y="-16044"/>
                            <a:pt x="64172" y="328285"/>
                            <a:pt x="0" y="708384"/>
                          </a:cubicBezTo>
                          <a:cubicBezTo>
                            <a:pt x="1746" y="1092878"/>
                            <a:pt x="286564" y="1426365"/>
                            <a:pt x="708484" y="1416344"/>
                          </a:cubicBezTo>
                          <a:cubicBezTo>
                            <a:pt x="1098713" y="1450866"/>
                            <a:pt x="1425753" y="1038465"/>
                            <a:pt x="1416685" y="708384"/>
                          </a:cubicBezTo>
                          <a:cubicBezTo>
                            <a:pt x="1411752" y="322232"/>
                            <a:pt x="1065766" y="-4954"/>
                            <a:pt x="708484" y="14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2" name="Google Shape;1502;p93"/>
          <p:cNvSpPr txBox="1">
            <a:spLocks noGrp="1"/>
          </p:cNvSpPr>
          <p:nvPr>
            <p:ph type="body" idx="1"/>
          </p:nvPr>
        </p:nvSpPr>
        <p:spPr>
          <a:xfrm>
            <a:off x="471174" y="2430821"/>
            <a:ext cx="1418428" cy="5139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Montserrat" pitchFamily="2" charset="77"/>
              </a:rPr>
              <a:t>Andragogy</a:t>
            </a:r>
            <a:endParaRPr b="1" dirty="0">
              <a:solidFill>
                <a:schemeClr val="accent4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91" name="Google Shape;1502;p93">
            <a:extLst>
              <a:ext uri="{FF2B5EF4-FFF2-40B4-BE49-F238E27FC236}">
                <a16:creationId xmlns:a16="http://schemas.microsoft.com/office/drawing/2014/main" id="{0271E23E-2848-5B97-20A8-B4F9E29E6ED7}"/>
              </a:ext>
            </a:extLst>
          </p:cNvPr>
          <p:cNvSpPr txBox="1">
            <a:spLocks/>
          </p:cNvSpPr>
          <p:nvPr/>
        </p:nvSpPr>
        <p:spPr>
          <a:xfrm>
            <a:off x="2753112" y="2430821"/>
            <a:ext cx="1418428" cy="51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Montserrat" pitchFamily="2" charset="77"/>
              </a:rPr>
              <a:t>Experiential Learning</a:t>
            </a:r>
          </a:p>
        </p:txBody>
      </p:sp>
      <p:sp>
        <p:nvSpPr>
          <p:cNvPr id="92" name="Google Shape;1502;p93">
            <a:extLst>
              <a:ext uri="{FF2B5EF4-FFF2-40B4-BE49-F238E27FC236}">
                <a16:creationId xmlns:a16="http://schemas.microsoft.com/office/drawing/2014/main" id="{3589BFBA-F866-F1CB-769F-8B09804C57C7}"/>
              </a:ext>
            </a:extLst>
          </p:cNvPr>
          <p:cNvSpPr txBox="1">
            <a:spLocks/>
          </p:cNvSpPr>
          <p:nvPr/>
        </p:nvSpPr>
        <p:spPr>
          <a:xfrm>
            <a:off x="5034778" y="2365257"/>
            <a:ext cx="1418428" cy="51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Montserrat" pitchFamily="2" charset="77"/>
              </a:rPr>
              <a:t>Informal eLearning</a:t>
            </a:r>
          </a:p>
        </p:txBody>
      </p:sp>
      <p:sp>
        <p:nvSpPr>
          <p:cNvPr id="93" name="Google Shape;1502;p93">
            <a:extLst>
              <a:ext uri="{FF2B5EF4-FFF2-40B4-BE49-F238E27FC236}">
                <a16:creationId xmlns:a16="http://schemas.microsoft.com/office/drawing/2014/main" id="{09E909BB-A5D0-0E8D-3DA8-A6AC59397BD4}"/>
              </a:ext>
            </a:extLst>
          </p:cNvPr>
          <p:cNvSpPr txBox="1">
            <a:spLocks/>
          </p:cNvSpPr>
          <p:nvPr/>
        </p:nvSpPr>
        <p:spPr>
          <a:xfrm>
            <a:off x="7316915" y="2275034"/>
            <a:ext cx="1418428" cy="51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Montserrat" pitchFamily="2" charset="77"/>
              </a:rPr>
              <a:t>Reflective Practice &amp; Translation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2" grpId="0" build="p"/>
      <p:bldP spid="91" grpId="0"/>
      <p:bldP spid="92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93"/>
          <p:cNvSpPr txBox="1">
            <a:spLocks noGrp="1"/>
          </p:cNvSpPr>
          <p:nvPr>
            <p:ph type="body" idx="1"/>
          </p:nvPr>
        </p:nvSpPr>
        <p:spPr>
          <a:xfrm>
            <a:off x="3124968" y="508358"/>
            <a:ext cx="2894059" cy="732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>
                    <a:lumMod val="50000"/>
                  </a:schemeClr>
                </a:solidFill>
                <a:latin typeface="Montserrat" pitchFamily="2" charset="77"/>
              </a:rPr>
              <a:t>Andragogy</a:t>
            </a:r>
            <a:endParaRPr sz="3600" b="1" dirty="0">
              <a:solidFill>
                <a:schemeClr val="accent4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3" name="Google Shape;1496;p92">
            <a:extLst>
              <a:ext uri="{FF2B5EF4-FFF2-40B4-BE49-F238E27FC236}">
                <a16:creationId xmlns:a16="http://schemas.microsoft.com/office/drawing/2014/main" id="{8407F7A7-3E44-0902-EF76-115EBDBD4C25}"/>
              </a:ext>
            </a:extLst>
          </p:cNvPr>
          <p:cNvSpPr txBox="1">
            <a:spLocks/>
          </p:cNvSpPr>
          <p:nvPr/>
        </p:nvSpPr>
        <p:spPr>
          <a:xfrm>
            <a:off x="1029445" y="1342050"/>
            <a:ext cx="4138904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85750" indent="-285750" algn="l"/>
            <a:r>
              <a:rPr lang="en-US" dirty="0"/>
              <a:t>Adults seek instruction on their own</a:t>
            </a:r>
          </a:p>
          <a:p>
            <a:pPr marL="285750" indent="-285750" algn="l"/>
            <a:r>
              <a:rPr lang="en-US" dirty="0"/>
              <a:t>Adults seek instruction directly applicable to their own lives</a:t>
            </a:r>
          </a:p>
          <a:p>
            <a:pPr marL="285750" indent="-285750" algn="l"/>
            <a:r>
              <a:rPr lang="en-US" dirty="0"/>
              <a:t>Self-directed learning</a:t>
            </a:r>
          </a:p>
        </p:txBody>
      </p:sp>
      <p:sp>
        <p:nvSpPr>
          <p:cNvPr id="15" name="Google Shape;12828;p140">
            <a:extLst>
              <a:ext uri="{FF2B5EF4-FFF2-40B4-BE49-F238E27FC236}">
                <a16:creationId xmlns:a16="http://schemas.microsoft.com/office/drawing/2014/main" id="{C1DBBAC1-8F4F-0F1E-CE91-4AA14ACAC6E6}"/>
              </a:ext>
            </a:extLst>
          </p:cNvPr>
          <p:cNvSpPr/>
          <p:nvPr/>
        </p:nvSpPr>
        <p:spPr>
          <a:xfrm>
            <a:off x="4571997" y="1527531"/>
            <a:ext cx="3405730" cy="3414761"/>
          </a:xfrm>
          <a:custGeom>
            <a:avLst/>
            <a:gdLst/>
            <a:ahLst/>
            <a:cxnLst/>
            <a:rect l="l" t="t" r="r" b="b"/>
            <a:pathLst>
              <a:path w="10315" h="10343" extrusionOk="0">
                <a:moveTo>
                  <a:pt x="5102" y="670"/>
                </a:moveTo>
                <a:cubicBezTo>
                  <a:pt x="5604" y="670"/>
                  <a:pt x="6022" y="1088"/>
                  <a:pt x="6022" y="1562"/>
                </a:cubicBezTo>
                <a:cubicBezTo>
                  <a:pt x="6022" y="2063"/>
                  <a:pt x="5604" y="2481"/>
                  <a:pt x="5102" y="2481"/>
                </a:cubicBezTo>
                <a:cubicBezTo>
                  <a:pt x="4600" y="2481"/>
                  <a:pt x="4182" y="2063"/>
                  <a:pt x="4182" y="1562"/>
                </a:cubicBezTo>
                <a:cubicBezTo>
                  <a:pt x="4182" y="1088"/>
                  <a:pt x="4600" y="670"/>
                  <a:pt x="5102" y="670"/>
                </a:cubicBezTo>
                <a:close/>
                <a:moveTo>
                  <a:pt x="1757" y="1896"/>
                </a:moveTo>
                <a:cubicBezTo>
                  <a:pt x="2063" y="1896"/>
                  <a:pt x="2342" y="2175"/>
                  <a:pt x="2342" y="2481"/>
                </a:cubicBezTo>
                <a:cubicBezTo>
                  <a:pt x="2342" y="2788"/>
                  <a:pt x="2063" y="3067"/>
                  <a:pt x="1757" y="3067"/>
                </a:cubicBezTo>
                <a:cubicBezTo>
                  <a:pt x="1422" y="3067"/>
                  <a:pt x="1143" y="2788"/>
                  <a:pt x="1143" y="2481"/>
                </a:cubicBezTo>
                <a:cubicBezTo>
                  <a:pt x="1143" y="2119"/>
                  <a:pt x="1422" y="1896"/>
                  <a:pt x="1757" y="1896"/>
                </a:cubicBezTo>
                <a:close/>
                <a:moveTo>
                  <a:pt x="8447" y="1896"/>
                </a:moveTo>
                <a:cubicBezTo>
                  <a:pt x="8781" y="1896"/>
                  <a:pt x="9032" y="2175"/>
                  <a:pt x="9032" y="2481"/>
                </a:cubicBezTo>
                <a:cubicBezTo>
                  <a:pt x="9032" y="2788"/>
                  <a:pt x="8753" y="3067"/>
                  <a:pt x="8447" y="3067"/>
                </a:cubicBezTo>
                <a:cubicBezTo>
                  <a:pt x="8112" y="3067"/>
                  <a:pt x="7834" y="2788"/>
                  <a:pt x="7834" y="2481"/>
                </a:cubicBezTo>
                <a:cubicBezTo>
                  <a:pt x="7834" y="2119"/>
                  <a:pt x="8112" y="1896"/>
                  <a:pt x="8447" y="1896"/>
                </a:cubicBezTo>
                <a:close/>
                <a:moveTo>
                  <a:pt x="1701" y="3624"/>
                </a:moveTo>
                <a:cubicBezTo>
                  <a:pt x="2370" y="3624"/>
                  <a:pt x="2927" y="4182"/>
                  <a:pt x="2927" y="4851"/>
                </a:cubicBezTo>
                <a:lnTo>
                  <a:pt x="2927" y="6412"/>
                </a:lnTo>
                <a:cubicBezTo>
                  <a:pt x="2955" y="6635"/>
                  <a:pt x="2816" y="6719"/>
                  <a:pt x="2649" y="6719"/>
                </a:cubicBezTo>
                <a:cubicBezTo>
                  <a:pt x="2481" y="6719"/>
                  <a:pt x="2342" y="6858"/>
                  <a:pt x="2342" y="7053"/>
                </a:cubicBezTo>
                <a:lnTo>
                  <a:pt x="2342" y="8865"/>
                </a:lnTo>
                <a:cubicBezTo>
                  <a:pt x="2342" y="9032"/>
                  <a:pt x="2203" y="9172"/>
                  <a:pt x="2035" y="9172"/>
                </a:cubicBezTo>
                <a:lnTo>
                  <a:pt x="1422" y="9172"/>
                </a:lnTo>
                <a:cubicBezTo>
                  <a:pt x="1255" y="9172"/>
                  <a:pt x="1116" y="9032"/>
                  <a:pt x="1116" y="8865"/>
                </a:cubicBezTo>
                <a:lnTo>
                  <a:pt x="1116" y="7053"/>
                </a:lnTo>
                <a:cubicBezTo>
                  <a:pt x="1116" y="6858"/>
                  <a:pt x="976" y="6719"/>
                  <a:pt x="809" y="6719"/>
                </a:cubicBezTo>
                <a:cubicBezTo>
                  <a:pt x="642" y="6719"/>
                  <a:pt x="502" y="6579"/>
                  <a:pt x="502" y="6412"/>
                </a:cubicBezTo>
                <a:lnTo>
                  <a:pt x="502" y="4851"/>
                </a:lnTo>
                <a:cubicBezTo>
                  <a:pt x="502" y="4182"/>
                  <a:pt x="1060" y="3624"/>
                  <a:pt x="1701" y="3624"/>
                </a:cubicBezTo>
                <a:close/>
                <a:moveTo>
                  <a:pt x="8391" y="3624"/>
                </a:moveTo>
                <a:cubicBezTo>
                  <a:pt x="9060" y="3624"/>
                  <a:pt x="9618" y="4182"/>
                  <a:pt x="9618" y="4851"/>
                </a:cubicBezTo>
                <a:lnTo>
                  <a:pt x="9618" y="6440"/>
                </a:lnTo>
                <a:lnTo>
                  <a:pt x="9645" y="6440"/>
                </a:lnTo>
                <a:cubicBezTo>
                  <a:pt x="9645" y="6635"/>
                  <a:pt x="9506" y="6774"/>
                  <a:pt x="9339" y="6774"/>
                </a:cubicBezTo>
                <a:cubicBezTo>
                  <a:pt x="9172" y="6774"/>
                  <a:pt x="9032" y="6914"/>
                  <a:pt x="9032" y="7081"/>
                </a:cubicBezTo>
                <a:lnTo>
                  <a:pt x="9032" y="8893"/>
                </a:lnTo>
                <a:cubicBezTo>
                  <a:pt x="9032" y="9060"/>
                  <a:pt x="8893" y="9199"/>
                  <a:pt x="8726" y="9199"/>
                </a:cubicBezTo>
                <a:lnTo>
                  <a:pt x="8112" y="9199"/>
                </a:lnTo>
                <a:cubicBezTo>
                  <a:pt x="7945" y="9199"/>
                  <a:pt x="7806" y="9060"/>
                  <a:pt x="7806" y="8893"/>
                </a:cubicBezTo>
                <a:lnTo>
                  <a:pt x="7806" y="7053"/>
                </a:lnTo>
                <a:cubicBezTo>
                  <a:pt x="7806" y="6858"/>
                  <a:pt x="7666" y="6719"/>
                  <a:pt x="7499" y="6719"/>
                </a:cubicBezTo>
                <a:cubicBezTo>
                  <a:pt x="7332" y="6719"/>
                  <a:pt x="7192" y="6579"/>
                  <a:pt x="7192" y="6412"/>
                </a:cubicBezTo>
                <a:lnTo>
                  <a:pt x="7192" y="4851"/>
                </a:lnTo>
                <a:cubicBezTo>
                  <a:pt x="7192" y="4182"/>
                  <a:pt x="7750" y="3624"/>
                  <a:pt x="8391" y="3624"/>
                </a:cubicBezTo>
                <a:close/>
                <a:moveTo>
                  <a:pt x="5381" y="3095"/>
                </a:moveTo>
                <a:cubicBezTo>
                  <a:pt x="6077" y="3234"/>
                  <a:pt x="6635" y="3875"/>
                  <a:pt x="6635" y="4600"/>
                </a:cubicBezTo>
                <a:lnTo>
                  <a:pt x="6635" y="6440"/>
                </a:lnTo>
                <a:cubicBezTo>
                  <a:pt x="6663" y="6635"/>
                  <a:pt x="6523" y="6719"/>
                  <a:pt x="6356" y="6719"/>
                </a:cubicBezTo>
                <a:cubicBezTo>
                  <a:pt x="6161" y="6719"/>
                  <a:pt x="6022" y="6858"/>
                  <a:pt x="6022" y="7053"/>
                </a:cubicBezTo>
                <a:lnTo>
                  <a:pt x="6022" y="9478"/>
                </a:lnTo>
                <a:cubicBezTo>
                  <a:pt x="6022" y="9645"/>
                  <a:pt x="5882" y="9785"/>
                  <a:pt x="5715" y="9785"/>
                </a:cubicBezTo>
                <a:lnTo>
                  <a:pt x="4461" y="9785"/>
                </a:lnTo>
                <a:cubicBezTo>
                  <a:pt x="4293" y="9785"/>
                  <a:pt x="4154" y="9645"/>
                  <a:pt x="4154" y="9478"/>
                </a:cubicBezTo>
                <a:lnTo>
                  <a:pt x="4154" y="7053"/>
                </a:lnTo>
                <a:cubicBezTo>
                  <a:pt x="4154" y="6858"/>
                  <a:pt x="4015" y="6719"/>
                  <a:pt x="3847" y="6719"/>
                </a:cubicBezTo>
                <a:cubicBezTo>
                  <a:pt x="3652" y="6719"/>
                  <a:pt x="3513" y="6579"/>
                  <a:pt x="3513" y="6412"/>
                </a:cubicBezTo>
                <a:lnTo>
                  <a:pt x="3513" y="4851"/>
                </a:lnTo>
                <a:lnTo>
                  <a:pt x="3513" y="4600"/>
                </a:lnTo>
                <a:cubicBezTo>
                  <a:pt x="3513" y="3875"/>
                  <a:pt x="4043" y="3234"/>
                  <a:pt x="4739" y="3095"/>
                </a:cubicBezTo>
                <a:lnTo>
                  <a:pt x="4739" y="5185"/>
                </a:lnTo>
                <a:cubicBezTo>
                  <a:pt x="4739" y="5381"/>
                  <a:pt x="4879" y="5520"/>
                  <a:pt x="5046" y="5520"/>
                </a:cubicBezTo>
                <a:cubicBezTo>
                  <a:pt x="5241" y="5520"/>
                  <a:pt x="5381" y="5381"/>
                  <a:pt x="5381" y="5185"/>
                </a:cubicBezTo>
                <a:lnTo>
                  <a:pt x="5381" y="3095"/>
                </a:lnTo>
                <a:close/>
                <a:moveTo>
                  <a:pt x="5130" y="1"/>
                </a:moveTo>
                <a:cubicBezTo>
                  <a:pt x="4293" y="1"/>
                  <a:pt x="3624" y="670"/>
                  <a:pt x="3624" y="1506"/>
                </a:cubicBezTo>
                <a:cubicBezTo>
                  <a:pt x="3624" y="1952"/>
                  <a:pt x="3847" y="2370"/>
                  <a:pt x="4154" y="2649"/>
                </a:cubicBezTo>
                <a:cubicBezTo>
                  <a:pt x="3736" y="2872"/>
                  <a:pt x="3373" y="3234"/>
                  <a:pt x="3206" y="3652"/>
                </a:cubicBezTo>
                <a:cubicBezTo>
                  <a:pt x="3067" y="3485"/>
                  <a:pt x="2900" y="3346"/>
                  <a:pt x="2677" y="3234"/>
                </a:cubicBezTo>
                <a:cubicBezTo>
                  <a:pt x="2900" y="3039"/>
                  <a:pt x="3039" y="2732"/>
                  <a:pt x="3039" y="2398"/>
                </a:cubicBezTo>
                <a:cubicBezTo>
                  <a:pt x="3039" y="1757"/>
                  <a:pt x="2481" y="1199"/>
                  <a:pt x="1812" y="1199"/>
                </a:cubicBezTo>
                <a:cubicBezTo>
                  <a:pt x="1143" y="1199"/>
                  <a:pt x="586" y="1757"/>
                  <a:pt x="586" y="2398"/>
                </a:cubicBezTo>
                <a:cubicBezTo>
                  <a:pt x="586" y="2732"/>
                  <a:pt x="725" y="3039"/>
                  <a:pt x="948" y="3234"/>
                </a:cubicBezTo>
                <a:cubicBezTo>
                  <a:pt x="391" y="3569"/>
                  <a:pt x="1" y="4154"/>
                  <a:pt x="1" y="4851"/>
                </a:cubicBezTo>
                <a:lnTo>
                  <a:pt x="1" y="6412"/>
                </a:lnTo>
                <a:cubicBezTo>
                  <a:pt x="1" y="6802"/>
                  <a:pt x="251" y="7137"/>
                  <a:pt x="586" y="7276"/>
                </a:cubicBezTo>
                <a:lnTo>
                  <a:pt x="586" y="8865"/>
                </a:lnTo>
                <a:cubicBezTo>
                  <a:pt x="586" y="9339"/>
                  <a:pt x="1004" y="9757"/>
                  <a:pt x="1506" y="9757"/>
                </a:cubicBezTo>
                <a:lnTo>
                  <a:pt x="2091" y="9757"/>
                </a:lnTo>
                <a:cubicBezTo>
                  <a:pt x="2593" y="9757"/>
                  <a:pt x="3011" y="9339"/>
                  <a:pt x="3011" y="8865"/>
                </a:cubicBezTo>
                <a:lnTo>
                  <a:pt x="3011" y="7276"/>
                </a:lnTo>
                <a:cubicBezTo>
                  <a:pt x="3095" y="7248"/>
                  <a:pt x="3206" y="7192"/>
                  <a:pt x="3318" y="7109"/>
                </a:cubicBezTo>
                <a:cubicBezTo>
                  <a:pt x="3429" y="7192"/>
                  <a:pt x="3485" y="7248"/>
                  <a:pt x="3624" y="7276"/>
                </a:cubicBezTo>
                <a:lnTo>
                  <a:pt x="3624" y="9450"/>
                </a:lnTo>
                <a:cubicBezTo>
                  <a:pt x="3624" y="9924"/>
                  <a:pt x="4043" y="10342"/>
                  <a:pt x="4544" y="10342"/>
                </a:cubicBezTo>
                <a:lnTo>
                  <a:pt x="5799" y="10342"/>
                </a:lnTo>
                <a:cubicBezTo>
                  <a:pt x="6273" y="10342"/>
                  <a:pt x="6691" y="9924"/>
                  <a:pt x="6691" y="9450"/>
                </a:cubicBezTo>
                <a:lnTo>
                  <a:pt x="6691" y="7276"/>
                </a:lnTo>
                <a:cubicBezTo>
                  <a:pt x="6802" y="7248"/>
                  <a:pt x="6914" y="7192"/>
                  <a:pt x="6997" y="7109"/>
                </a:cubicBezTo>
                <a:cubicBezTo>
                  <a:pt x="7109" y="7192"/>
                  <a:pt x="7192" y="7248"/>
                  <a:pt x="7332" y="7276"/>
                </a:cubicBezTo>
                <a:lnTo>
                  <a:pt x="7332" y="8865"/>
                </a:lnTo>
                <a:cubicBezTo>
                  <a:pt x="7332" y="9339"/>
                  <a:pt x="7750" y="9757"/>
                  <a:pt x="8224" y="9757"/>
                </a:cubicBezTo>
                <a:lnTo>
                  <a:pt x="8809" y="9757"/>
                </a:lnTo>
                <a:cubicBezTo>
                  <a:pt x="9311" y="9757"/>
                  <a:pt x="9729" y="9339"/>
                  <a:pt x="9729" y="8865"/>
                </a:cubicBezTo>
                <a:lnTo>
                  <a:pt x="9729" y="7276"/>
                </a:lnTo>
                <a:cubicBezTo>
                  <a:pt x="10064" y="7137"/>
                  <a:pt x="10314" y="6830"/>
                  <a:pt x="10314" y="6412"/>
                </a:cubicBezTo>
                <a:lnTo>
                  <a:pt x="10314" y="4851"/>
                </a:lnTo>
                <a:cubicBezTo>
                  <a:pt x="10287" y="4210"/>
                  <a:pt x="9896" y="3596"/>
                  <a:pt x="9339" y="3318"/>
                </a:cubicBezTo>
                <a:cubicBezTo>
                  <a:pt x="9562" y="3095"/>
                  <a:pt x="9701" y="2788"/>
                  <a:pt x="9701" y="2481"/>
                </a:cubicBezTo>
                <a:cubicBezTo>
                  <a:pt x="9701" y="1812"/>
                  <a:pt x="9144" y="1255"/>
                  <a:pt x="8475" y="1255"/>
                </a:cubicBezTo>
                <a:cubicBezTo>
                  <a:pt x="7806" y="1255"/>
                  <a:pt x="7248" y="1812"/>
                  <a:pt x="7248" y="2481"/>
                </a:cubicBezTo>
                <a:cubicBezTo>
                  <a:pt x="7248" y="2788"/>
                  <a:pt x="7388" y="3095"/>
                  <a:pt x="7611" y="3318"/>
                </a:cubicBezTo>
                <a:cubicBezTo>
                  <a:pt x="7388" y="3429"/>
                  <a:pt x="7220" y="3569"/>
                  <a:pt x="7081" y="3736"/>
                </a:cubicBezTo>
                <a:cubicBezTo>
                  <a:pt x="6969" y="3485"/>
                  <a:pt x="6802" y="3290"/>
                  <a:pt x="6635" y="3067"/>
                </a:cubicBezTo>
                <a:cubicBezTo>
                  <a:pt x="6496" y="2927"/>
                  <a:pt x="6300" y="2788"/>
                  <a:pt x="6105" y="2677"/>
                </a:cubicBezTo>
                <a:cubicBezTo>
                  <a:pt x="6440" y="2370"/>
                  <a:pt x="6663" y="1952"/>
                  <a:pt x="6663" y="1534"/>
                </a:cubicBezTo>
                <a:cubicBezTo>
                  <a:pt x="6663" y="1116"/>
                  <a:pt x="6496" y="725"/>
                  <a:pt x="6217" y="447"/>
                </a:cubicBezTo>
                <a:cubicBezTo>
                  <a:pt x="5938" y="168"/>
                  <a:pt x="5520" y="1"/>
                  <a:pt x="5130" y="1"/>
                </a:cubicBezTo>
                <a:close/>
              </a:path>
            </a:pathLst>
          </a:custGeom>
          <a:gradFill>
            <a:gsLst>
              <a:gs pos="24000">
                <a:schemeClr val="bg1">
                  <a:lumMod val="50000"/>
                  <a:lumOff val="50000"/>
                </a:schemeClr>
              </a:gs>
              <a:gs pos="8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38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2" grpId="0" build="p"/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93"/>
          <p:cNvSpPr txBox="1">
            <a:spLocks noGrp="1"/>
          </p:cNvSpPr>
          <p:nvPr>
            <p:ph type="body" idx="1"/>
          </p:nvPr>
        </p:nvSpPr>
        <p:spPr>
          <a:xfrm>
            <a:off x="1237177" y="423397"/>
            <a:ext cx="5565806" cy="732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>
                    <a:lumMod val="50000"/>
                  </a:schemeClr>
                </a:solidFill>
                <a:latin typeface="Montserrat" pitchFamily="2" charset="77"/>
              </a:rPr>
              <a:t>Experiential Learning</a:t>
            </a:r>
            <a:endParaRPr sz="3600" b="1" dirty="0">
              <a:solidFill>
                <a:schemeClr val="accent4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3" name="Google Shape;1496;p92">
            <a:extLst>
              <a:ext uri="{FF2B5EF4-FFF2-40B4-BE49-F238E27FC236}">
                <a16:creationId xmlns:a16="http://schemas.microsoft.com/office/drawing/2014/main" id="{8407F7A7-3E44-0902-EF76-115EBDBD4C25}"/>
              </a:ext>
            </a:extLst>
          </p:cNvPr>
          <p:cNvSpPr txBox="1">
            <a:spLocks/>
          </p:cNvSpPr>
          <p:nvPr/>
        </p:nvSpPr>
        <p:spPr>
          <a:xfrm>
            <a:off x="1401541" y="1151349"/>
            <a:ext cx="7085105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85750" indent="-285750" algn="l"/>
            <a:r>
              <a:rPr lang="en-US" dirty="0"/>
              <a:t>Asynchronous tutorial</a:t>
            </a:r>
          </a:p>
          <a:p>
            <a:pPr marL="285750" indent="-285750" algn="l"/>
            <a:r>
              <a:rPr lang="en-US" dirty="0"/>
              <a:t>Reflection of process</a:t>
            </a:r>
          </a:p>
        </p:txBody>
      </p:sp>
      <p:grpSp>
        <p:nvGrpSpPr>
          <p:cNvPr id="4" name="Google Shape;1590;p94">
            <a:extLst>
              <a:ext uri="{FF2B5EF4-FFF2-40B4-BE49-F238E27FC236}">
                <a16:creationId xmlns:a16="http://schemas.microsoft.com/office/drawing/2014/main" id="{610020FB-9107-B3C1-D004-DDE5DF7CB6B7}"/>
              </a:ext>
            </a:extLst>
          </p:cNvPr>
          <p:cNvGrpSpPr/>
          <p:nvPr/>
        </p:nvGrpSpPr>
        <p:grpSpPr>
          <a:xfrm>
            <a:off x="4020080" y="1738820"/>
            <a:ext cx="3859663" cy="3485718"/>
            <a:chOff x="1094000" y="1807613"/>
            <a:chExt cx="2511552" cy="2268219"/>
          </a:xfrm>
        </p:grpSpPr>
        <p:grpSp>
          <p:nvGrpSpPr>
            <p:cNvPr id="5" name="Google Shape;1591;p94">
              <a:extLst>
                <a:ext uri="{FF2B5EF4-FFF2-40B4-BE49-F238E27FC236}">
                  <a16:creationId xmlns:a16="http://schemas.microsoft.com/office/drawing/2014/main" id="{4E9BEAF7-8AAD-629E-0ADB-E3C70A4B1D9D}"/>
                </a:ext>
              </a:extLst>
            </p:cNvPr>
            <p:cNvGrpSpPr/>
            <p:nvPr/>
          </p:nvGrpSpPr>
          <p:grpSpPr>
            <a:xfrm>
              <a:off x="1464325" y="2090488"/>
              <a:ext cx="2141227" cy="1985344"/>
              <a:chOff x="1443750" y="1949050"/>
              <a:chExt cx="2141227" cy="1985344"/>
            </a:xfrm>
          </p:grpSpPr>
          <p:sp>
            <p:nvSpPr>
              <p:cNvPr id="27" name="Google Shape;1592;p94">
                <a:extLst>
                  <a:ext uri="{FF2B5EF4-FFF2-40B4-BE49-F238E27FC236}">
                    <a16:creationId xmlns:a16="http://schemas.microsoft.com/office/drawing/2014/main" id="{2DD33963-1727-A01A-14A3-83E4F4D5B3F9}"/>
                  </a:ext>
                </a:extLst>
              </p:cNvPr>
              <p:cNvSpPr/>
              <p:nvPr/>
            </p:nvSpPr>
            <p:spPr>
              <a:xfrm>
                <a:off x="1443750" y="1949050"/>
                <a:ext cx="2141227" cy="1985344"/>
              </a:xfrm>
              <a:custGeom>
                <a:avLst/>
                <a:gdLst/>
                <a:ahLst/>
                <a:cxnLst/>
                <a:rect l="l" t="t" r="r" b="b"/>
                <a:pathLst>
                  <a:path w="33832" h="31369" extrusionOk="0">
                    <a:moveTo>
                      <a:pt x="32038" y="31369"/>
                    </a:moveTo>
                    <a:lnTo>
                      <a:pt x="1794" y="31369"/>
                    </a:lnTo>
                    <a:cubicBezTo>
                      <a:pt x="791" y="31369"/>
                      <a:pt x="1" y="30548"/>
                      <a:pt x="1" y="29576"/>
                    </a:cubicBezTo>
                    <a:lnTo>
                      <a:pt x="1" y="1794"/>
                    </a:lnTo>
                    <a:cubicBezTo>
                      <a:pt x="1" y="821"/>
                      <a:pt x="791" y="1"/>
                      <a:pt x="1794" y="1"/>
                    </a:cubicBezTo>
                    <a:lnTo>
                      <a:pt x="32038" y="1"/>
                    </a:lnTo>
                    <a:cubicBezTo>
                      <a:pt x="33010" y="1"/>
                      <a:pt x="33831" y="821"/>
                      <a:pt x="33831" y="1794"/>
                    </a:cubicBezTo>
                    <a:lnTo>
                      <a:pt x="33831" y="29576"/>
                    </a:lnTo>
                    <a:cubicBezTo>
                      <a:pt x="33831" y="30548"/>
                      <a:pt x="33010" y="31369"/>
                      <a:pt x="32038" y="313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0" scaled="0"/>
              </a:gradFill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593;p94">
                <a:extLst>
                  <a:ext uri="{FF2B5EF4-FFF2-40B4-BE49-F238E27FC236}">
                    <a16:creationId xmlns:a16="http://schemas.microsoft.com/office/drawing/2014/main" id="{BE93326B-BFD7-EF5A-9467-493DCD08B5C8}"/>
                  </a:ext>
                </a:extLst>
              </p:cNvPr>
              <p:cNvSpPr/>
              <p:nvPr/>
            </p:nvSpPr>
            <p:spPr>
              <a:xfrm>
                <a:off x="1443750" y="2329998"/>
                <a:ext cx="2133506" cy="63"/>
              </a:xfrm>
              <a:custGeom>
                <a:avLst/>
                <a:gdLst/>
                <a:ahLst/>
                <a:cxnLst/>
                <a:rect l="l" t="t" r="r" b="b"/>
                <a:pathLst>
                  <a:path w="33710" h="1" fill="none" extrusionOk="0">
                    <a:moveTo>
                      <a:pt x="1" y="0"/>
                    </a:moveTo>
                    <a:lnTo>
                      <a:pt x="33710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594;p94">
                <a:extLst>
                  <a:ext uri="{FF2B5EF4-FFF2-40B4-BE49-F238E27FC236}">
                    <a16:creationId xmlns:a16="http://schemas.microsoft.com/office/drawing/2014/main" id="{D98AAC71-4585-443F-72E9-8ACA4C3DB132}"/>
                  </a:ext>
                </a:extLst>
              </p:cNvPr>
              <p:cNvSpPr/>
              <p:nvPr/>
            </p:nvSpPr>
            <p:spPr>
              <a:xfrm>
                <a:off x="1443750" y="3595818"/>
                <a:ext cx="2133506" cy="63"/>
              </a:xfrm>
              <a:custGeom>
                <a:avLst/>
                <a:gdLst/>
                <a:ahLst/>
                <a:cxnLst/>
                <a:rect l="l" t="t" r="r" b="b"/>
                <a:pathLst>
                  <a:path w="33710" h="1" fill="none" extrusionOk="0">
                    <a:moveTo>
                      <a:pt x="1" y="0"/>
                    </a:moveTo>
                    <a:lnTo>
                      <a:pt x="33710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595;p94">
                <a:extLst>
                  <a:ext uri="{FF2B5EF4-FFF2-40B4-BE49-F238E27FC236}">
                    <a16:creationId xmlns:a16="http://schemas.microsoft.com/office/drawing/2014/main" id="{92B3B5D1-1033-FE80-FA44-60437A586E3C}"/>
                  </a:ext>
                </a:extLst>
              </p:cNvPr>
              <p:cNvSpPr/>
              <p:nvPr/>
            </p:nvSpPr>
            <p:spPr>
              <a:xfrm>
                <a:off x="1586091" y="2091391"/>
                <a:ext cx="88606" cy="86644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369" fill="none" extrusionOk="0">
                    <a:moveTo>
                      <a:pt x="1399" y="670"/>
                    </a:moveTo>
                    <a:cubicBezTo>
                      <a:pt x="1399" y="305"/>
                      <a:pt x="1095" y="1"/>
                      <a:pt x="700" y="1"/>
                    </a:cubicBezTo>
                    <a:cubicBezTo>
                      <a:pt x="305" y="1"/>
                      <a:pt x="1" y="305"/>
                      <a:pt x="1" y="670"/>
                    </a:cubicBezTo>
                    <a:cubicBezTo>
                      <a:pt x="1" y="1065"/>
                      <a:pt x="305" y="1369"/>
                      <a:pt x="700" y="1369"/>
                    </a:cubicBezTo>
                    <a:cubicBezTo>
                      <a:pt x="1095" y="1369"/>
                      <a:pt x="1399" y="1065"/>
                      <a:pt x="1399" y="6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596;p94">
                <a:extLst>
                  <a:ext uri="{FF2B5EF4-FFF2-40B4-BE49-F238E27FC236}">
                    <a16:creationId xmlns:a16="http://schemas.microsoft.com/office/drawing/2014/main" id="{8C9329FB-C556-99DE-9BBF-E1F32BC24242}"/>
                  </a:ext>
                </a:extLst>
              </p:cNvPr>
              <p:cNvSpPr/>
              <p:nvPr/>
            </p:nvSpPr>
            <p:spPr>
              <a:xfrm>
                <a:off x="1755393" y="2091391"/>
                <a:ext cx="88606" cy="86644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369" fill="none" extrusionOk="0">
                    <a:moveTo>
                      <a:pt x="1399" y="670"/>
                    </a:moveTo>
                    <a:cubicBezTo>
                      <a:pt x="1399" y="305"/>
                      <a:pt x="1065" y="1"/>
                      <a:pt x="700" y="1"/>
                    </a:cubicBezTo>
                    <a:cubicBezTo>
                      <a:pt x="305" y="1"/>
                      <a:pt x="1" y="305"/>
                      <a:pt x="1" y="670"/>
                    </a:cubicBezTo>
                    <a:cubicBezTo>
                      <a:pt x="1" y="1065"/>
                      <a:pt x="305" y="1369"/>
                      <a:pt x="700" y="1369"/>
                    </a:cubicBezTo>
                    <a:cubicBezTo>
                      <a:pt x="1065" y="1369"/>
                      <a:pt x="1399" y="1065"/>
                      <a:pt x="1399" y="6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597;p94">
                <a:extLst>
                  <a:ext uri="{FF2B5EF4-FFF2-40B4-BE49-F238E27FC236}">
                    <a16:creationId xmlns:a16="http://schemas.microsoft.com/office/drawing/2014/main" id="{162C7387-CA1D-789F-4F32-5CEA478245C2}"/>
                  </a:ext>
                </a:extLst>
              </p:cNvPr>
              <p:cNvSpPr/>
              <p:nvPr/>
            </p:nvSpPr>
            <p:spPr>
              <a:xfrm>
                <a:off x="1924696" y="2091391"/>
                <a:ext cx="86644" cy="8664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369" fill="none" extrusionOk="0">
                    <a:moveTo>
                      <a:pt x="1368" y="670"/>
                    </a:moveTo>
                    <a:cubicBezTo>
                      <a:pt x="1368" y="305"/>
                      <a:pt x="1064" y="1"/>
                      <a:pt x="700" y="1"/>
                    </a:cubicBezTo>
                    <a:cubicBezTo>
                      <a:pt x="305" y="1"/>
                      <a:pt x="1" y="305"/>
                      <a:pt x="1" y="670"/>
                    </a:cubicBezTo>
                    <a:cubicBezTo>
                      <a:pt x="1" y="1065"/>
                      <a:pt x="305" y="1369"/>
                      <a:pt x="700" y="1369"/>
                    </a:cubicBezTo>
                    <a:cubicBezTo>
                      <a:pt x="1064" y="1369"/>
                      <a:pt x="1368" y="1065"/>
                      <a:pt x="1368" y="6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598;p94">
                <a:extLst>
                  <a:ext uri="{FF2B5EF4-FFF2-40B4-BE49-F238E27FC236}">
                    <a16:creationId xmlns:a16="http://schemas.microsoft.com/office/drawing/2014/main" id="{46F1DBCA-C911-265D-15A5-7C761993D553}"/>
                  </a:ext>
                </a:extLst>
              </p:cNvPr>
              <p:cNvSpPr/>
              <p:nvPr/>
            </p:nvSpPr>
            <p:spPr>
              <a:xfrm>
                <a:off x="3305951" y="3705438"/>
                <a:ext cx="40506" cy="4050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fill="none" extrusionOk="0">
                    <a:moveTo>
                      <a:pt x="1" y="639"/>
                    </a:moveTo>
                    <a:lnTo>
                      <a:pt x="1" y="1"/>
                    </a:lnTo>
                    <a:lnTo>
                      <a:pt x="639" y="1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599;p94">
                <a:extLst>
                  <a:ext uri="{FF2B5EF4-FFF2-40B4-BE49-F238E27FC236}">
                    <a16:creationId xmlns:a16="http://schemas.microsoft.com/office/drawing/2014/main" id="{3FB919E6-0B10-C993-0E39-1295477A4BBA}"/>
                  </a:ext>
                </a:extLst>
              </p:cNvPr>
              <p:cNvSpPr/>
              <p:nvPr/>
            </p:nvSpPr>
            <p:spPr>
              <a:xfrm>
                <a:off x="3305951" y="3788160"/>
                <a:ext cx="40506" cy="4430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0" fill="none" extrusionOk="0">
                    <a:moveTo>
                      <a:pt x="639" y="700"/>
                    </a:moveTo>
                    <a:lnTo>
                      <a:pt x="1" y="700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00;p94">
                <a:extLst>
                  <a:ext uri="{FF2B5EF4-FFF2-40B4-BE49-F238E27FC236}">
                    <a16:creationId xmlns:a16="http://schemas.microsoft.com/office/drawing/2014/main" id="{4BA750CF-379F-1100-2E66-B23238CB699C}"/>
                  </a:ext>
                </a:extLst>
              </p:cNvPr>
              <p:cNvSpPr/>
              <p:nvPr/>
            </p:nvSpPr>
            <p:spPr>
              <a:xfrm>
                <a:off x="3390634" y="3705438"/>
                <a:ext cx="42341" cy="40506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40" fill="none" extrusionOk="0">
                    <a:moveTo>
                      <a:pt x="0" y="1"/>
                    </a:moveTo>
                    <a:lnTo>
                      <a:pt x="669" y="1"/>
                    </a:lnTo>
                    <a:lnTo>
                      <a:pt x="669" y="639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01;p94">
                <a:extLst>
                  <a:ext uri="{FF2B5EF4-FFF2-40B4-BE49-F238E27FC236}">
                    <a16:creationId xmlns:a16="http://schemas.microsoft.com/office/drawing/2014/main" id="{572362E7-C971-B20E-676E-79EA83266556}"/>
                  </a:ext>
                </a:extLst>
              </p:cNvPr>
              <p:cNvSpPr/>
              <p:nvPr/>
            </p:nvSpPr>
            <p:spPr>
              <a:xfrm>
                <a:off x="3390634" y="3788160"/>
                <a:ext cx="42341" cy="44303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00" fill="none" extrusionOk="0">
                    <a:moveTo>
                      <a:pt x="669" y="1"/>
                    </a:moveTo>
                    <a:lnTo>
                      <a:pt x="669" y="700"/>
                    </a:lnTo>
                    <a:lnTo>
                      <a:pt x="0" y="70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02;p94">
                <a:extLst>
                  <a:ext uri="{FF2B5EF4-FFF2-40B4-BE49-F238E27FC236}">
                    <a16:creationId xmlns:a16="http://schemas.microsoft.com/office/drawing/2014/main" id="{23E664F8-53D0-DEF1-26F1-0F8AE08E4A1C}"/>
                  </a:ext>
                </a:extLst>
              </p:cNvPr>
              <p:cNvSpPr/>
              <p:nvPr/>
            </p:nvSpPr>
            <p:spPr>
              <a:xfrm>
                <a:off x="3042409" y="3732400"/>
                <a:ext cx="148225" cy="73163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156" fill="none" extrusionOk="0">
                    <a:moveTo>
                      <a:pt x="1" y="0"/>
                    </a:moveTo>
                    <a:lnTo>
                      <a:pt x="2341" y="0"/>
                    </a:lnTo>
                    <a:lnTo>
                      <a:pt x="2341" y="1155"/>
                    </a:lnTo>
                    <a:lnTo>
                      <a:pt x="1" y="115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03;p94">
                <a:extLst>
                  <a:ext uri="{FF2B5EF4-FFF2-40B4-BE49-F238E27FC236}">
                    <a16:creationId xmlns:a16="http://schemas.microsoft.com/office/drawing/2014/main" id="{41CADF6D-CE15-887F-5CF4-1F0DA496005E}"/>
                  </a:ext>
                </a:extLst>
              </p:cNvPr>
              <p:cNvSpPr/>
              <p:nvPr/>
            </p:nvSpPr>
            <p:spPr>
              <a:xfrm>
                <a:off x="2344060" y="2751263"/>
                <a:ext cx="332905" cy="332905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5260" extrusionOk="0">
                    <a:moveTo>
                      <a:pt x="1156" y="1"/>
                    </a:moveTo>
                    <a:cubicBezTo>
                      <a:pt x="518" y="1"/>
                      <a:pt x="1" y="517"/>
                      <a:pt x="1" y="1156"/>
                    </a:cubicBezTo>
                    <a:lnTo>
                      <a:pt x="1" y="4104"/>
                    </a:lnTo>
                    <a:cubicBezTo>
                      <a:pt x="1" y="4742"/>
                      <a:pt x="518" y="5259"/>
                      <a:pt x="1156" y="5259"/>
                    </a:cubicBezTo>
                    <a:lnTo>
                      <a:pt x="4104" y="5259"/>
                    </a:lnTo>
                    <a:cubicBezTo>
                      <a:pt x="4743" y="5259"/>
                      <a:pt x="5259" y="4742"/>
                      <a:pt x="5259" y="4104"/>
                    </a:cubicBezTo>
                    <a:lnTo>
                      <a:pt x="5259" y="1156"/>
                    </a:lnTo>
                    <a:cubicBezTo>
                      <a:pt x="5259" y="517"/>
                      <a:pt x="4743" y="1"/>
                      <a:pt x="4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04;p94">
                <a:extLst>
                  <a:ext uri="{FF2B5EF4-FFF2-40B4-BE49-F238E27FC236}">
                    <a16:creationId xmlns:a16="http://schemas.microsoft.com/office/drawing/2014/main" id="{F7C1FD5E-C1D6-D127-59C2-F4088A9FE893}"/>
                  </a:ext>
                </a:extLst>
              </p:cNvPr>
              <p:cNvSpPr/>
              <p:nvPr/>
            </p:nvSpPr>
            <p:spPr>
              <a:xfrm>
                <a:off x="2447983" y="2836263"/>
                <a:ext cx="150124" cy="163731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587" extrusionOk="0">
                    <a:moveTo>
                      <a:pt x="70" y="0"/>
                    </a:moveTo>
                    <a:cubicBezTo>
                      <a:pt x="31" y="0"/>
                      <a:pt x="0" y="43"/>
                      <a:pt x="0" y="86"/>
                    </a:cubicBezTo>
                    <a:lnTo>
                      <a:pt x="0" y="2488"/>
                    </a:lnTo>
                    <a:cubicBezTo>
                      <a:pt x="0" y="2537"/>
                      <a:pt x="41" y="2587"/>
                      <a:pt x="89" y="2587"/>
                    </a:cubicBezTo>
                    <a:cubicBezTo>
                      <a:pt x="100" y="2587"/>
                      <a:pt x="111" y="2584"/>
                      <a:pt x="122" y="2579"/>
                    </a:cubicBezTo>
                    <a:lnTo>
                      <a:pt x="2310" y="1363"/>
                    </a:lnTo>
                    <a:cubicBezTo>
                      <a:pt x="2371" y="1332"/>
                      <a:pt x="2371" y="1241"/>
                      <a:pt x="2310" y="1211"/>
                    </a:cubicBezTo>
                    <a:lnTo>
                      <a:pt x="122" y="25"/>
                    </a:lnTo>
                    <a:cubicBezTo>
                      <a:pt x="104" y="8"/>
                      <a:pt x="86" y="0"/>
                      <a:pt x="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605;p94">
                <a:extLst>
                  <a:ext uri="{FF2B5EF4-FFF2-40B4-BE49-F238E27FC236}">
                    <a16:creationId xmlns:a16="http://schemas.microsoft.com/office/drawing/2014/main" id="{EEA7CAE7-72CB-8FAC-87F6-F5B511289671}"/>
                  </a:ext>
                </a:extLst>
              </p:cNvPr>
              <p:cNvSpPr/>
              <p:nvPr/>
            </p:nvSpPr>
            <p:spPr>
              <a:xfrm>
                <a:off x="1593812" y="3707400"/>
                <a:ext cx="82783" cy="123162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946" fill="none" extrusionOk="0">
                    <a:moveTo>
                      <a:pt x="1" y="547"/>
                    </a:moveTo>
                    <a:lnTo>
                      <a:pt x="1" y="1398"/>
                    </a:lnTo>
                    <a:lnTo>
                      <a:pt x="608" y="1398"/>
                    </a:lnTo>
                    <a:lnTo>
                      <a:pt x="1308" y="1946"/>
                    </a:lnTo>
                    <a:lnTo>
                      <a:pt x="1308" y="0"/>
                    </a:lnTo>
                    <a:lnTo>
                      <a:pt x="669" y="54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606;p94">
                <a:extLst>
                  <a:ext uri="{FF2B5EF4-FFF2-40B4-BE49-F238E27FC236}">
                    <a16:creationId xmlns:a16="http://schemas.microsoft.com/office/drawing/2014/main" id="{872ADE0D-5657-9C3D-14BF-C274BEBBAE74}"/>
                  </a:ext>
                </a:extLst>
              </p:cNvPr>
              <p:cNvSpPr/>
              <p:nvPr/>
            </p:nvSpPr>
            <p:spPr>
              <a:xfrm>
                <a:off x="1715014" y="3734299"/>
                <a:ext cx="28924" cy="7126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126" fill="none" extrusionOk="0">
                    <a:moveTo>
                      <a:pt x="1" y="1"/>
                    </a:moveTo>
                    <a:cubicBezTo>
                      <a:pt x="1" y="1"/>
                      <a:pt x="456" y="548"/>
                      <a:pt x="1" y="1125"/>
                    </a:cubicBez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607;p94">
                <a:extLst>
                  <a:ext uri="{FF2B5EF4-FFF2-40B4-BE49-F238E27FC236}">
                    <a16:creationId xmlns:a16="http://schemas.microsoft.com/office/drawing/2014/main" id="{62E50B12-3AEB-A2E3-F3AB-21BE9AEDEA6A}"/>
                  </a:ext>
                </a:extLst>
              </p:cNvPr>
              <p:cNvSpPr/>
              <p:nvPr/>
            </p:nvSpPr>
            <p:spPr>
              <a:xfrm>
                <a:off x="1749634" y="3717020"/>
                <a:ext cx="38544" cy="105821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672" fill="none" extrusionOk="0">
                    <a:moveTo>
                      <a:pt x="1" y="0"/>
                    </a:moveTo>
                    <a:cubicBezTo>
                      <a:pt x="1" y="0"/>
                      <a:pt x="609" y="821"/>
                      <a:pt x="1" y="1672"/>
                    </a:cubicBez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608;p94">
                <a:extLst>
                  <a:ext uri="{FF2B5EF4-FFF2-40B4-BE49-F238E27FC236}">
                    <a16:creationId xmlns:a16="http://schemas.microsoft.com/office/drawing/2014/main" id="{093F8062-0376-035A-3BA8-DBB170440299}"/>
                  </a:ext>
                </a:extLst>
              </p:cNvPr>
              <p:cNvSpPr/>
              <p:nvPr/>
            </p:nvSpPr>
            <p:spPr>
              <a:xfrm>
                <a:off x="1780393" y="3690058"/>
                <a:ext cx="55885" cy="159744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524" fill="none" extrusionOk="0">
                    <a:moveTo>
                      <a:pt x="1" y="1"/>
                    </a:moveTo>
                    <a:cubicBezTo>
                      <a:pt x="1" y="1"/>
                      <a:pt x="882" y="1247"/>
                      <a:pt x="1" y="2524"/>
                    </a:cubicBez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609;p94">
                <a:extLst>
                  <a:ext uri="{FF2B5EF4-FFF2-40B4-BE49-F238E27FC236}">
                    <a16:creationId xmlns:a16="http://schemas.microsoft.com/office/drawing/2014/main" id="{D819050F-CB75-BA4E-D0B3-EA90AEAADDF1}"/>
                  </a:ext>
                </a:extLst>
              </p:cNvPr>
              <p:cNvSpPr/>
              <p:nvPr/>
            </p:nvSpPr>
            <p:spPr>
              <a:xfrm>
                <a:off x="1586091" y="3482274"/>
                <a:ext cx="184686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29181" h="1" fill="none" extrusionOk="0">
                    <a:moveTo>
                      <a:pt x="1" y="1"/>
                    </a:moveTo>
                    <a:lnTo>
                      <a:pt x="29181" y="1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610;p94">
                <a:extLst>
                  <a:ext uri="{FF2B5EF4-FFF2-40B4-BE49-F238E27FC236}">
                    <a16:creationId xmlns:a16="http://schemas.microsoft.com/office/drawing/2014/main" id="{6334B62F-87D1-AC37-D793-0AFC873C5266}"/>
                  </a:ext>
                </a:extLst>
              </p:cNvPr>
              <p:cNvSpPr/>
              <p:nvPr/>
            </p:nvSpPr>
            <p:spPr>
              <a:xfrm>
                <a:off x="1561091" y="3443857"/>
                <a:ext cx="67404" cy="67341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64" extrusionOk="0">
                    <a:moveTo>
                      <a:pt x="518" y="0"/>
                    </a:moveTo>
                    <a:cubicBezTo>
                      <a:pt x="244" y="0"/>
                      <a:pt x="1" y="243"/>
                      <a:pt x="1" y="547"/>
                    </a:cubicBezTo>
                    <a:cubicBezTo>
                      <a:pt x="1" y="821"/>
                      <a:pt x="244" y="1064"/>
                      <a:pt x="518" y="1064"/>
                    </a:cubicBezTo>
                    <a:cubicBezTo>
                      <a:pt x="822" y="1064"/>
                      <a:pt x="1065" y="821"/>
                      <a:pt x="1065" y="547"/>
                    </a:cubicBezTo>
                    <a:cubicBezTo>
                      <a:pt x="1065" y="243"/>
                      <a:pt x="822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611;p94">
              <a:extLst>
                <a:ext uri="{FF2B5EF4-FFF2-40B4-BE49-F238E27FC236}">
                  <a16:creationId xmlns:a16="http://schemas.microsoft.com/office/drawing/2014/main" id="{7370F251-38C4-7F5F-7986-F21A0121F19C}"/>
                </a:ext>
              </a:extLst>
            </p:cNvPr>
            <p:cNvGrpSpPr/>
            <p:nvPr/>
          </p:nvGrpSpPr>
          <p:grpSpPr>
            <a:xfrm>
              <a:off x="1094000" y="1807613"/>
              <a:ext cx="2141227" cy="1985344"/>
              <a:chOff x="1443750" y="1949050"/>
              <a:chExt cx="2141227" cy="1985344"/>
            </a:xfrm>
          </p:grpSpPr>
          <p:sp>
            <p:nvSpPr>
              <p:cNvPr id="7" name="Google Shape;1612;p94">
                <a:extLst>
                  <a:ext uri="{FF2B5EF4-FFF2-40B4-BE49-F238E27FC236}">
                    <a16:creationId xmlns:a16="http://schemas.microsoft.com/office/drawing/2014/main" id="{BE8B8676-B8A6-EE18-997B-3802A9CC99FC}"/>
                  </a:ext>
                </a:extLst>
              </p:cNvPr>
              <p:cNvSpPr/>
              <p:nvPr/>
            </p:nvSpPr>
            <p:spPr>
              <a:xfrm>
                <a:off x="1443750" y="1949050"/>
                <a:ext cx="2141227" cy="1985344"/>
              </a:xfrm>
              <a:custGeom>
                <a:avLst/>
                <a:gdLst/>
                <a:ahLst/>
                <a:cxnLst/>
                <a:rect l="l" t="t" r="r" b="b"/>
                <a:pathLst>
                  <a:path w="33832" h="31369" extrusionOk="0">
                    <a:moveTo>
                      <a:pt x="32038" y="31369"/>
                    </a:moveTo>
                    <a:lnTo>
                      <a:pt x="1794" y="31369"/>
                    </a:lnTo>
                    <a:cubicBezTo>
                      <a:pt x="791" y="31369"/>
                      <a:pt x="1" y="30548"/>
                      <a:pt x="1" y="29576"/>
                    </a:cubicBezTo>
                    <a:lnTo>
                      <a:pt x="1" y="1794"/>
                    </a:lnTo>
                    <a:cubicBezTo>
                      <a:pt x="1" y="821"/>
                      <a:pt x="791" y="1"/>
                      <a:pt x="1794" y="1"/>
                    </a:cubicBezTo>
                    <a:lnTo>
                      <a:pt x="32038" y="1"/>
                    </a:lnTo>
                    <a:cubicBezTo>
                      <a:pt x="33010" y="1"/>
                      <a:pt x="33831" y="821"/>
                      <a:pt x="33831" y="1794"/>
                    </a:cubicBezTo>
                    <a:lnTo>
                      <a:pt x="33831" y="29576"/>
                    </a:lnTo>
                    <a:cubicBezTo>
                      <a:pt x="33831" y="30548"/>
                      <a:pt x="33010" y="31369"/>
                      <a:pt x="32038" y="313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613;p94">
                <a:extLst>
                  <a:ext uri="{FF2B5EF4-FFF2-40B4-BE49-F238E27FC236}">
                    <a16:creationId xmlns:a16="http://schemas.microsoft.com/office/drawing/2014/main" id="{D5276742-9B68-CFF7-ED08-861BA3A4F136}"/>
                  </a:ext>
                </a:extLst>
              </p:cNvPr>
              <p:cNvSpPr/>
              <p:nvPr/>
            </p:nvSpPr>
            <p:spPr>
              <a:xfrm>
                <a:off x="1443750" y="2329998"/>
                <a:ext cx="2133506" cy="63"/>
              </a:xfrm>
              <a:custGeom>
                <a:avLst/>
                <a:gdLst/>
                <a:ahLst/>
                <a:cxnLst/>
                <a:rect l="l" t="t" r="r" b="b"/>
                <a:pathLst>
                  <a:path w="33710" h="1" fill="none" extrusionOk="0">
                    <a:moveTo>
                      <a:pt x="1" y="0"/>
                    </a:moveTo>
                    <a:lnTo>
                      <a:pt x="33710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614;p94">
                <a:extLst>
                  <a:ext uri="{FF2B5EF4-FFF2-40B4-BE49-F238E27FC236}">
                    <a16:creationId xmlns:a16="http://schemas.microsoft.com/office/drawing/2014/main" id="{91D4D287-5F95-EA1C-39FA-EBDA62255646}"/>
                  </a:ext>
                </a:extLst>
              </p:cNvPr>
              <p:cNvSpPr/>
              <p:nvPr/>
            </p:nvSpPr>
            <p:spPr>
              <a:xfrm>
                <a:off x="1443750" y="3595818"/>
                <a:ext cx="2133506" cy="63"/>
              </a:xfrm>
              <a:custGeom>
                <a:avLst/>
                <a:gdLst/>
                <a:ahLst/>
                <a:cxnLst/>
                <a:rect l="l" t="t" r="r" b="b"/>
                <a:pathLst>
                  <a:path w="33710" h="1" fill="none" extrusionOk="0">
                    <a:moveTo>
                      <a:pt x="1" y="0"/>
                    </a:moveTo>
                    <a:lnTo>
                      <a:pt x="33710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615;p94">
                <a:extLst>
                  <a:ext uri="{FF2B5EF4-FFF2-40B4-BE49-F238E27FC236}">
                    <a16:creationId xmlns:a16="http://schemas.microsoft.com/office/drawing/2014/main" id="{5BD85CA5-DFDD-0400-EFB1-17BF7DD9D038}"/>
                  </a:ext>
                </a:extLst>
              </p:cNvPr>
              <p:cNvSpPr/>
              <p:nvPr/>
            </p:nvSpPr>
            <p:spPr>
              <a:xfrm>
                <a:off x="1586091" y="2091391"/>
                <a:ext cx="88606" cy="86644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369" fill="none" extrusionOk="0">
                    <a:moveTo>
                      <a:pt x="1399" y="670"/>
                    </a:moveTo>
                    <a:cubicBezTo>
                      <a:pt x="1399" y="305"/>
                      <a:pt x="1095" y="1"/>
                      <a:pt x="700" y="1"/>
                    </a:cubicBezTo>
                    <a:cubicBezTo>
                      <a:pt x="305" y="1"/>
                      <a:pt x="1" y="305"/>
                      <a:pt x="1" y="670"/>
                    </a:cubicBezTo>
                    <a:cubicBezTo>
                      <a:pt x="1" y="1065"/>
                      <a:pt x="305" y="1369"/>
                      <a:pt x="700" y="1369"/>
                    </a:cubicBezTo>
                    <a:cubicBezTo>
                      <a:pt x="1095" y="1369"/>
                      <a:pt x="1399" y="1065"/>
                      <a:pt x="1399" y="6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616;p94">
                <a:extLst>
                  <a:ext uri="{FF2B5EF4-FFF2-40B4-BE49-F238E27FC236}">
                    <a16:creationId xmlns:a16="http://schemas.microsoft.com/office/drawing/2014/main" id="{B55965CD-B491-B756-FD09-9B8FCC6DC9FC}"/>
                  </a:ext>
                </a:extLst>
              </p:cNvPr>
              <p:cNvSpPr/>
              <p:nvPr/>
            </p:nvSpPr>
            <p:spPr>
              <a:xfrm>
                <a:off x="1755393" y="2091391"/>
                <a:ext cx="88606" cy="86644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369" fill="none" extrusionOk="0">
                    <a:moveTo>
                      <a:pt x="1399" y="670"/>
                    </a:moveTo>
                    <a:cubicBezTo>
                      <a:pt x="1399" y="305"/>
                      <a:pt x="1065" y="1"/>
                      <a:pt x="700" y="1"/>
                    </a:cubicBezTo>
                    <a:cubicBezTo>
                      <a:pt x="305" y="1"/>
                      <a:pt x="1" y="305"/>
                      <a:pt x="1" y="670"/>
                    </a:cubicBezTo>
                    <a:cubicBezTo>
                      <a:pt x="1" y="1065"/>
                      <a:pt x="305" y="1369"/>
                      <a:pt x="700" y="1369"/>
                    </a:cubicBezTo>
                    <a:cubicBezTo>
                      <a:pt x="1065" y="1369"/>
                      <a:pt x="1399" y="1065"/>
                      <a:pt x="1399" y="6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617;p94">
                <a:extLst>
                  <a:ext uri="{FF2B5EF4-FFF2-40B4-BE49-F238E27FC236}">
                    <a16:creationId xmlns:a16="http://schemas.microsoft.com/office/drawing/2014/main" id="{91853ECA-1916-391B-5478-2B182B22441F}"/>
                  </a:ext>
                </a:extLst>
              </p:cNvPr>
              <p:cNvSpPr/>
              <p:nvPr/>
            </p:nvSpPr>
            <p:spPr>
              <a:xfrm>
                <a:off x="1924696" y="2091391"/>
                <a:ext cx="86644" cy="8664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369" fill="none" extrusionOk="0">
                    <a:moveTo>
                      <a:pt x="1368" y="670"/>
                    </a:moveTo>
                    <a:cubicBezTo>
                      <a:pt x="1368" y="305"/>
                      <a:pt x="1064" y="1"/>
                      <a:pt x="700" y="1"/>
                    </a:cubicBezTo>
                    <a:cubicBezTo>
                      <a:pt x="305" y="1"/>
                      <a:pt x="1" y="305"/>
                      <a:pt x="1" y="670"/>
                    </a:cubicBezTo>
                    <a:cubicBezTo>
                      <a:pt x="1" y="1065"/>
                      <a:pt x="305" y="1369"/>
                      <a:pt x="700" y="1369"/>
                    </a:cubicBezTo>
                    <a:cubicBezTo>
                      <a:pt x="1064" y="1369"/>
                      <a:pt x="1368" y="1065"/>
                      <a:pt x="1368" y="6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618;p94">
                <a:extLst>
                  <a:ext uri="{FF2B5EF4-FFF2-40B4-BE49-F238E27FC236}">
                    <a16:creationId xmlns:a16="http://schemas.microsoft.com/office/drawing/2014/main" id="{9FB6F1E5-95B3-8E2B-E568-6B9A7D37D1C1}"/>
                  </a:ext>
                </a:extLst>
              </p:cNvPr>
              <p:cNvSpPr/>
              <p:nvPr/>
            </p:nvSpPr>
            <p:spPr>
              <a:xfrm>
                <a:off x="3305951" y="3705438"/>
                <a:ext cx="40506" cy="4050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fill="none" extrusionOk="0">
                    <a:moveTo>
                      <a:pt x="1" y="639"/>
                    </a:moveTo>
                    <a:lnTo>
                      <a:pt x="1" y="1"/>
                    </a:lnTo>
                    <a:lnTo>
                      <a:pt x="639" y="1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619;p94">
                <a:extLst>
                  <a:ext uri="{FF2B5EF4-FFF2-40B4-BE49-F238E27FC236}">
                    <a16:creationId xmlns:a16="http://schemas.microsoft.com/office/drawing/2014/main" id="{1B856A23-8356-E4C2-FDC1-158F92E15B88}"/>
                  </a:ext>
                </a:extLst>
              </p:cNvPr>
              <p:cNvSpPr/>
              <p:nvPr/>
            </p:nvSpPr>
            <p:spPr>
              <a:xfrm>
                <a:off x="3305951" y="3788160"/>
                <a:ext cx="40506" cy="4430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0" fill="none" extrusionOk="0">
                    <a:moveTo>
                      <a:pt x="639" y="700"/>
                    </a:moveTo>
                    <a:lnTo>
                      <a:pt x="1" y="700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20;p94">
                <a:extLst>
                  <a:ext uri="{FF2B5EF4-FFF2-40B4-BE49-F238E27FC236}">
                    <a16:creationId xmlns:a16="http://schemas.microsoft.com/office/drawing/2014/main" id="{1F303564-1EE8-48CE-3CD6-CAD345A09C97}"/>
                  </a:ext>
                </a:extLst>
              </p:cNvPr>
              <p:cNvSpPr/>
              <p:nvPr/>
            </p:nvSpPr>
            <p:spPr>
              <a:xfrm>
                <a:off x="3390634" y="3705438"/>
                <a:ext cx="42341" cy="40506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40" fill="none" extrusionOk="0">
                    <a:moveTo>
                      <a:pt x="0" y="1"/>
                    </a:moveTo>
                    <a:lnTo>
                      <a:pt x="669" y="1"/>
                    </a:lnTo>
                    <a:lnTo>
                      <a:pt x="669" y="639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621;p94">
                <a:extLst>
                  <a:ext uri="{FF2B5EF4-FFF2-40B4-BE49-F238E27FC236}">
                    <a16:creationId xmlns:a16="http://schemas.microsoft.com/office/drawing/2014/main" id="{A515E9F5-6825-704B-CE34-A4A5EE1F2D93}"/>
                  </a:ext>
                </a:extLst>
              </p:cNvPr>
              <p:cNvSpPr/>
              <p:nvPr/>
            </p:nvSpPr>
            <p:spPr>
              <a:xfrm>
                <a:off x="3390634" y="3788160"/>
                <a:ext cx="42341" cy="44303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00" fill="none" extrusionOk="0">
                    <a:moveTo>
                      <a:pt x="669" y="1"/>
                    </a:moveTo>
                    <a:lnTo>
                      <a:pt x="669" y="700"/>
                    </a:lnTo>
                    <a:lnTo>
                      <a:pt x="0" y="70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622;p94">
                <a:extLst>
                  <a:ext uri="{FF2B5EF4-FFF2-40B4-BE49-F238E27FC236}">
                    <a16:creationId xmlns:a16="http://schemas.microsoft.com/office/drawing/2014/main" id="{06517CF9-22C8-E034-C258-6B508B818A2B}"/>
                  </a:ext>
                </a:extLst>
              </p:cNvPr>
              <p:cNvSpPr/>
              <p:nvPr/>
            </p:nvSpPr>
            <p:spPr>
              <a:xfrm>
                <a:off x="3042409" y="3732400"/>
                <a:ext cx="148225" cy="73163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156" fill="none" extrusionOk="0">
                    <a:moveTo>
                      <a:pt x="1" y="0"/>
                    </a:moveTo>
                    <a:lnTo>
                      <a:pt x="2341" y="0"/>
                    </a:lnTo>
                    <a:lnTo>
                      <a:pt x="2341" y="1155"/>
                    </a:lnTo>
                    <a:lnTo>
                      <a:pt x="1" y="115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623;p94">
                <a:extLst>
                  <a:ext uri="{FF2B5EF4-FFF2-40B4-BE49-F238E27FC236}">
                    <a16:creationId xmlns:a16="http://schemas.microsoft.com/office/drawing/2014/main" id="{DE7AB9A3-EEB9-E74F-B5E9-979A775CD706}"/>
                  </a:ext>
                </a:extLst>
              </p:cNvPr>
              <p:cNvSpPr/>
              <p:nvPr/>
            </p:nvSpPr>
            <p:spPr>
              <a:xfrm>
                <a:off x="2344060" y="2751263"/>
                <a:ext cx="332905" cy="332905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5260" extrusionOk="0">
                    <a:moveTo>
                      <a:pt x="1156" y="1"/>
                    </a:moveTo>
                    <a:cubicBezTo>
                      <a:pt x="518" y="1"/>
                      <a:pt x="1" y="517"/>
                      <a:pt x="1" y="1156"/>
                    </a:cubicBezTo>
                    <a:lnTo>
                      <a:pt x="1" y="4104"/>
                    </a:lnTo>
                    <a:cubicBezTo>
                      <a:pt x="1" y="4742"/>
                      <a:pt x="518" y="5259"/>
                      <a:pt x="1156" y="5259"/>
                    </a:cubicBezTo>
                    <a:lnTo>
                      <a:pt x="4104" y="5259"/>
                    </a:lnTo>
                    <a:cubicBezTo>
                      <a:pt x="4743" y="5259"/>
                      <a:pt x="5259" y="4742"/>
                      <a:pt x="5259" y="4104"/>
                    </a:cubicBezTo>
                    <a:lnTo>
                      <a:pt x="5259" y="1156"/>
                    </a:lnTo>
                    <a:cubicBezTo>
                      <a:pt x="5259" y="517"/>
                      <a:pt x="4743" y="1"/>
                      <a:pt x="4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624;p94">
                <a:extLst>
                  <a:ext uri="{FF2B5EF4-FFF2-40B4-BE49-F238E27FC236}">
                    <a16:creationId xmlns:a16="http://schemas.microsoft.com/office/drawing/2014/main" id="{E58FC703-B71A-FBC1-6E9E-D2A300E8B23E}"/>
                  </a:ext>
                </a:extLst>
              </p:cNvPr>
              <p:cNvSpPr/>
              <p:nvPr/>
            </p:nvSpPr>
            <p:spPr>
              <a:xfrm>
                <a:off x="2447983" y="2836263"/>
                <a:ext cx="150124" cy="163731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587" extrusionOk="0">
                    <a:moveTo>
                      <a:pt x="70" y="0"/>
                    </a:moveTo>
                    <a:cubicBezTo>
                      <a:pt x="31" y="0"/>
                      <a:pt x="0" y="43"/>
                      <a:pt x="0" y="86"/>
                    </a:cubicBezTo>
                    <a:lnTo>
                      <a:pt x="0" y="2488"/>
                    </a:lnTo>
                    <a:cubicBezTo>
                      <a:pt x="0" y="2537"/>
                      <a:pt x="41" y="2587"/>
                      <a:pt x="89" y="2587"/>
                    </a:cubicBezTo>
                    <a:cubicBezTo>
                      <a:pt x="100" y="2587"/>
                      <a:pt x="111" y="2584"/>
                      <a:pt x="122" y="2579"/>
                    </a:cubicBezTo>
                    <a:lnTo>
                      <a:pt x="2310" y="1363"/>
                    </a:lnTo>
                    <a:cubicBezTo>
                      <a:pt x="2371" y="1332"/>
                      <a:pt x="2371" y="1241"/>
                      <a:pt x="2310" y="1211"/>
                    </a:cubicBezTo>
                    <a:lnTo>
                      <a:pt x="122" y="25"/>
                    </a:lnTo>
                    <a:cubicBezTo>
                      <a:pt x="104" y="8"/>
                      <a:pt x="86" y="0"/>
                      <a:pt x="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625;p94">
                <a:extLst>
                  <a:ext uri="{FF2B5EF4-FFF2-40B4-BE49-F238E27FC236}">
                    <a16:creationId xmlns:a16="http://schemas.microsoft.com/office/drawing/2014/main" id="{CE5B1157-3835-A7A1-0D33-E3F6FEB26684}"/>
                  </a:ext>
                </a:extLst>
              </p:cNvPr>
              <p:cNvSpPr/>
              <p:nvPr/>
            </p:nvSpPr>
            <p:spPr>
              <a:xfrm>
                <a:off x="1593812" y="3707400"/>
                <a:ext cx="82783" cy="123162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946" fill="none" extrusionOk="0">
                    <a:moveTo>
                      <a:pt x="1" y="547"/>
                    </a:moveTo>
                    <a:lnTo>
                      <a:pt x="1" y="1398"/>
                    </a:lnTo>
                    <a:lnTo>
                      <a:pt x="608" y="1398"/>
                    </a:lnTo>
                    <a:lnTo>
                      <a:pt x="1308" y="1946"/>
                    </a:lnTo>
                    <a:lnTo>
                      <a:pt x="1308" y="0"/>
                    </a:lnTo>
                    <a:lnTo>
                      <a:pt x="669" y="547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626;p94">
                <a:extLst>
                  <a:ext uri="{FF2B5EF4-FFF2-40B4-BE49-F238E27FC236}">
                    <a16:creationId xmlns:a16="http://schemas.microsoft.com/office/drawing/2014/main" id="{F0477BAD-D1CC-7556-D876-294E04787E44}"/>
                  </a:ext>
                </a:extLst>
              </p:cNvPr>
              <p:cNvSpPr/>
              <p:nvPr/>
            </p:nvSpPr>
            <p:spPr>
              <a:xfrm>
                <a:off x="1715014" y="3734299"/>
                <a:ext cx="28924" cy="7126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126" fill="none" extrusionOk="0">
                    <a:moveTo>
                      <a:pt x="1" y="1"/>
                    </a:moveTo>
                    <a:cubicBezTo>
                      <a:pt x="1" y="1"/>
                      <a:pt x="456" y="548"/>
                      <a:pt x="1" y="1125"/>
                    </a:cubicBez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627;p94">
                <a:extLst>
                  <a:ext uri="{FF2B5EF4-FFF2-40B4-BE49-F238E27FC236}">
                    <a16:creationId xmlns:a16="http://schemas.microsoft.com/office/drawing/2014/main" id="{145F4CA2-DDDE-DA5B-8584-98E621DDCA6D}"/>
                  </a:ext>
                </a:extLst>
              </p:cNvPr>
              <p:cNvSpPr/>
              <p:nvPr/>
            </p:nvSpPr>
            <p:spPr>
              <a:xfrm>
                <a:off x="1749634" y="3717020"/>
                <a:ext cx="38544" cy="105821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672" fill="none" extrusionOk="0">
                    <a:moveTo>
                      <a:pt x="1" y="0"/>
                    </a:moveTo>
                    <a:cubicBezTo>
                      <a:pt x="1" y="0"/>
                      <a:pt x="609" y="821"/>
                      <a:pt x="1" y="1672"/>
                    </a:cubicBez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628;p94">
                <a:extLst>
                  <a:ext uri="{FF2B5EF4-FFF2-40B4-BE49-F238E27FC236}">
                    <a16:creationId xmlns:a16="http://schemas.microsoft.com/office/drawing/2014/main" id="{E4962E95-9B06-75BD-1A3D-8DEB2D96A481}"/>
                  </a:ext>
                </a:extLst>
              </p:cNvPr>
              <p:cNvSpPr/>
              <p:nvPr/>
            </p:nvSpPr>
            <p:spPr>
              <a:xfrm>
                <a:off x="1780393" y="3690058"/>
                <a:ext cx="55885" cy="159744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524" fill="none" extrusionOk="0">
                    <a:moveTo>
                      <a:pt x="1" y="1"/>
                    </a:moveTo>
                    <a:cubicBezTo>
                      <a:pt x="1" y="1"/>
                      <a:pt x="882" y="1247"/>
                      <a:pt x="1" y="2524"/>
                    </a:cubicBez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29;p94">
                <a:extLst>
                  <a:ext uri="{FF2B5EF4-FFF2-40B4-BE49-F238E27FC236}">
                    <a16:creationId xmlns:a16="http://schemas.microsoft.com/office/drawing/2014/main" id="{1EBA0AC2-9B5F-3C56-3E05-0951200EAAD6}"/>
                  </a:ext>
                </a:extLst>
              </p:cNvPr>
              <p:cNvSpPr/>
              <p:nvPr/>
            </p:nvSpPr>
            <p:spPr>
              <a:xfrm>
                <a:off x="1586091" y="3482274"/>
                <a:ext cx="184686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29181" h="1" fill="none" extrusionOk="0">
                    <a:moveTo>
                      <a:pt x="1" y="1"/>
                    </a:moveTo>
                    <a:lnTo>
                      <a:pt x="29181" y="1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30;p94">
                <a:extLst>
                  <a:ext uri="{FF2B5EF4-FFF2-40B4-BE49-F238E27FC236}">
                    <a16:creationId xmlns:a16="http://schemas.microsoft.com/office/drawing/2014/main" id="{6DDC02C5-E96C-F6B0-AB8F-78427256D7A1}"/>
                  </a:ext>
                </a:extLst>
              </p:cNvPr>
              <p:cNvSpPr/>
              <p:nvPr/>
            </p:nvSpPr>
            <p:spPr>
              <a:xfrm>
                <a:off x="1561091" y="3443857"/>
                <a:ext cx="67404" cy="67341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64" extrusionOk="0">
                    <a:moveTo>
                      <a:pt x="518" y="0"/>
                    </a:moveTo>
                    <a:cubicBezTo>
                      <a:pt x="244" y="0"/>
                      <a:pt x="1" y="243"/>
                      <a:pt x="1" y="547"/>
                    </a:cubicBezTo>
                    <a:cubicBezTo>
                      <a:pt x="1" y="821"/>
                      <a:pt x="244" y="1064"/>
                      <a:pt x="518" y="1064"/>
                    </a:cubicBezTo>
                    <a:cubicBezTo>
                      <a:pt x="822" y="1064"/>
                      <a:pt x="1065" y="821"/>
                      <a:pt x="1065" y="547"/>
                    </a:cubicBezTo>
                    <a:cubicBezTo>
                      <a:pt x="1065" y="243"/>
                      <a:pt x="822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021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2" grpId="0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93"/>
          <p:cNvSpPr txBox="1">
            <a:spLocks noGrp="1"/>
          </p:cNvSpPr>
          <p:nvPr>
            <p:ph type="body" idx="1"/>
          </p:nvPr>
        </p:nvSpPr>
        <p:spPr>
          <a:xfrm>
            <a:off x="1072342" y="388022"/>
            <a:ext cx="5565806" cy="732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>
                    <a:lumMod val="50000"/>
                  </a:schemeClr>
                </a:solidFill>
                <a:latin typeface="Montserrat" pitchFamily="2" charset="77"/>
              </a:rPr>
              <a:t>Informal eLearning</a:t>
            </a:r>
            <a:endParaRPr sz="3600" b="1" dirty="0">
              <a:solidFill>
                <a:schemeClr val="accent4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3" name="Google Shape;1496;p92">
            <a:extLst>
              <a:ext uri="{FF2B5EF4-FFF2-40B4-BE49-F238E27FC236}">
                <a16:creationId xmlns:a16="http://schemas.microsoft.com/office/drawing/2014/main" id="{8407F7A7-3E44-0902-EF76-115EBDBD4C25}"/>
              </a:ext>
            </a:extLst>
          </p:cNvPr>
          <p:cNvSpPr txBox="1">
            <a:spLocks/>
          </p:cNvSpPr>
          <p:nvPr/>
        </p:nvSpPr>
        <p:spPr>
          <a:xfrm>
            <a:off x="1479220" y="1153049"/>
            <a:ext cx="3311943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85750" indent="-285750" algn="l"/>
            <a:r>
              <a:rPr lang="en-US" dirty="0"/>
              <a:t>100% online asynchronous</a:t>
            </a:r>
          </a:p>
          <a:p>
            <a:pPr marL="285750" indent="-285750" algn="l"/>
            <a:r>
              <a:rPr lang="en-US" dirty="0"/>
              <a:t>More accessible</a:t>
            </a:r>
          </a:p>
          <a:p>
            <a:pPr marL="742950" lvl="1" indent="-285750"/>
            <a:r>
              <a:rPr lang="en-US" dirty="0"/>
              <a:t>Not all barriers to access are removed</a:t>
            </a:r>
          </a:p>
        </p:txBody>
      </p:sp>
      <p:grpSp>
        <p:nvGrpSpPr>
          <p:cNvPr id="46" name="Google Shape;1760;p99">
            <a:extLst>
              <a:ext uri="{FF2B5EF4-FFF2-40B4-BE49-F238E27FC236}">
                <a16:creationId xmlns:a16="http://schemas.microsoft.com/office/drawing/2014/main" id="{4CE26E40-C238-C7FE-8B81-DA8E48641E24}"/>
              </a:ext>
            </a:extLst>
          </p:cNvPr>
          <p:cNvGrpSpPr/>
          <p:nvPr/>
        </p:nvGrpSpPr>
        <p:grpSpPr>
          <a:xfrm>
            <a:off x="5351227" y="1277744"/>
            <a:ext cx="2677797" cy="3712247"/>
            <a:chOff x="793425" y="683138"/>
            <a:chExt cx="2724661" cy="3777216"/>
          </a:xfrm>
        </p:grpSpPr>
        <p:grpSp>
          <p:nvGrpSpPr>
            <p:cNvPr id="47" name="Google Shape;1761;p99">
              <a:extLst>
                <a:ext uri="{FF2B5EF4-FFF2-40B4-BE49-F238E27FC236}">
                  <a16:creationId xmlns:a16="http://schemas.microsoft.com/office/drawing/2014/main" id="{25BBAA23-77BE-EC4C-2875-469B139A8A7E}"/>
                </a:ext>
              </a:extLst>
            </p:cNvPr>
            <p:cNvGrpSpPr/>
            <p:nvPr/>
          </p:nvGrpSpPr>
          <p:grpSpPr>
            <a:xfrm>
              <a:off x="793425" y="683138"/>
              <a:ext cx="2724661" cy="3777216"/>
              <a:chOff x="793425" y="991325"/>
              <a:chExt cx="2724661" cy="3777216"/>
            </a:xfrm>
          </p:grpSpPr>
          <p:sp>
            <p:nvSpPr>
              <p:cNvPr id="51" name="Google Shape;1762;p99">
                <a:extLst>
                  <a:ext uri="{FF2B5EF4-FFF2-40B4-BE49-F238E27FC236}">
                    <a16:creationId xmlns:a16="http://schemas.microsoft.com/office/drawing/2014/main" id="{0418E201-2082-89D9-D4C7-97C4E8FC758E}"/>
                  </a:ext>
                </a:extLst>
              </p:cNvPr>
              <p:cNvSpPr/>
              <p:nvPr/>
            </p:nvSpPr>
            <p:spPr>
              <a:xfrm>
                <a:off x="1933156" y="1214746"/>
                <a:ext cx="1584930" cy="3321634"/>
              </a:xfrm>
              <a:custGeom>
                <a:avLst/>
                <a:gdLst/>
                <a:ahLst/>
                <a:cxnLst/>
                <a:rect l="l" t="t" r="r" b="b"/>
                <a:pathLst>
                  <a:path w="55200" h="115686" extrusionOk="0">
                    <a:moveTo>
                      <a:pt x="48847" y="115686"/>
                    </a:moveTo>
                    <a:lnTo>
                      <a:pt x="6353" y="115686"/>
                    </a:lnTo>
                    <a:cubicBezTo>
                      <a:pt x="2858" y="115686"/>
                      <a:pt x="1" y="112829"/>
                      <a:pt x="1" y="109333"/>
                    </a:cubicBezTo>
                    <a:lnTo>
                      <a:pt x="1" y="6353"/>
                    </a:lnTo>
                    <a:cubicBezTo>
                      <a:pt x="1" y="2858"/>
                      <a:pt x="2858" y="0"/>
                      <a:pt x="6353" y="0"/>
                    </a:cubicBezTo>
                    <a:lnTo>
                      <a:pt x="48847" y="0"/>
                    </a:lnTo>
                    <a:cubicBezTo>
                      <a:pt x="52342" y="0"/>
                      <a:pt x="55199" y="2858"/>
                      <a:pt x="55199" y="6353"/>
                    </a:cubicBezTo>
                    <a:lnTo>
                      <a:pt x="55199" y="109333"/>
                    </a:lnTo>
                    <a:cubicBezTo>
                      <a:pt x="55199" y="112829"/>
                      <a:pt x="52342" y="115686"/>
                      <a:pt x="48847" y="1156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6"/>
                  </a:gs>
                </a:gsLst>
                <a:lin ang="8099331" scaled="0"/>
              </a:gra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763;p99">
                <a:extLst>
                  <a:ext uri="{FF2B5EF4-FFF2-40B4-BE49-F238E27FC236}">
                    <a16:creationId xmlns:a16="http://schemas.microsoft.com/office/drawing/2014/main" id="{B189E9A2-996E-0F71-5CA1-29D1353A2DD6}"/>
                  </a:ext>
                </a:extLst>
              </p:cNvPr>
              <p:cNvSpPr/>
              <p:nvPr/>
            </p:nvSpPr>
            <p:spPr>
              <a:xfrm>
                <a:off x="2292737" y="4104494"/>
                <a:ext cx="865797" cy="214712"/>
              </a:xfrm>
              <a:custGeom>
                <a:avLst/>
                <a:gdLst/>
                <a:ahLst/>
                <a:cxnLst/>
                <a:rect l="l" t="t" r="r" b="b"/>
                <a:pathLst>
                  <a:path w="30154" h="7478" fill="none" extrusionOk="0">
                    <a:moveTo>
                      <a:pt x="26445" y="7477"/>
                    </a:moveTo>
                    <a:lnTo>
                      <a:pt x="3709" y="7477"/>
                    </a:lnTo>
                    <a:cubicBezTo>
                      <a:pt x="1673" y="7477"/>
                      <a:pt x="1" y="5806"/>
                      <a:pt x="1" y="3739"/>
                    </a:cubicBezTo>
                    <a:lnTo>
                      <a:pt x="1" y="3739"/>
                    </a:lnTo>
                    <a:cubicBezTo>
                      <a:pt x="1" y="1702"/>
                      <a:pt x="1673" y="0"/>
                      <a:pt x="3709" y="0"/>
                    </a:cubicBezTo>
                    <a:lnTo>
                      <a:pt x="26445" y="0"/>
                    </a:lnTo>
                    <a:cubicBezTo>
                      <a:pt x="28482" y="0"/>
                      <a:pt x="30153" y="1702"/>
                      <a:pt x="30153" y="3739"/>
                    </a:cubicBezTo>
                    <a:lnTo>
                      <a:pt x="30153" y="3739"/>
                    </a:lnTo>
                    <a:cubicBezTo>
                      <a:pt x="30153" y="5806"/>
                      <a:pt x="28482" y="7477"/>
                      <a:pt x="26445" y="747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764;p99">
                <a:extLst>
                  <a:ext uri="{FF2B5EF4-FFF2-40B4-BE49-F238E27FC236}">
                    <a16:creationId xmlns:a16="http://schemas.microsoft.com/office/drawing/2014/main" id="{FDDF5E70-F83B-A87D-F010-EDB101A7BAED}"/>
                  </a:ext>
                </a:extLst>
              </p:cNvPr>
              <p:cNvSpPr/>
              <p:nvPr/>
            </p:nvSpPr>
            <p:spPr>
              <a:xfrm>
                <a:off x="2450720" y="4211826"/>
                <a:ext cx="441627" cy="29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1" fill="none" extrusionOk="0">
                    <a:moveTo>
                      <a:pt x="0" y="1"/>
                    </a:moveTo>
                    <a:lnTo>
                      <a:pt x="15381" y="1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765;p99">
                <a:extLst>
                  <a:ext uri="{FF2B5EF4-FFF2-40B4-BE49-F238E27FC236}">
                    <a16:creationId xmlns:a16="http://schemas.microsoft.com/office/drawing/2014/main" id="{7B276709-02ED-560C-57CE-CBC5F4FA0F5C}"/>
                  </a:ext>
                </a:extLst>
              </p:cNvPr>
              <p:cNvSpPr/>
              <p:nvPr/>
            </p:nvSpPr>
            <p:spPr>
              <a:xfrm>
                <a:off x="2970896" y="4190004"/>
                <a:ext cx="38417" cy="44562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552" extrusionOk="0">
                    <a:moveTo>
                      <a:pt x="0" y="1"/>
                    </a:moveTo>
                    <a:lnTo>
                      <a:pt x="0" y="1551"/>
                    </a:lnTo>
                    <a:lnTo>
                      <a:pt x="1338" y="7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766;p99">
                <a:extLst>
                  <a:ext uri="{FF2B5EF4-FFF2-40B4-BE49-F238E27FC236}">
                    <a16:creationId xmlns:a16="http://schemas.microsoft.com/office/drawing/2014/main" id="{40831835-A56D-142A-CE2C-6E20DAFD3225}"/>
                  </a:ext>
                </a:extLst>
              </p:cNvPr>
              <p:cNvSpPr/>
              <p:nvPr/>
            </p:nvSpPr>
            <p:spPr>
              <a:xfrm>
                <a:off x="2617403" y="1802114"/>
                <a:ext cx="216492" cy="26185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9120" fill="none" extrusionOk="0">
                    <a:moveTo>
                      <a:pt x="7539" y="7508"/>
                    </a:moveTo>
                    <a:cubicBezTo>
                      <a:pt x="7539" y="5806"/>
                      <a:pt x="6414" y="4317"/>
                      <a:pt x="4864" y="3709"/>
                    </a:cubicBezTo>
                    <a:cubicBezTo>
                      <a:pt x="5411" y="3375"/>
                      <a:pt x="5776" y="2736"/>
                      <a:pt x="5776" y="2037"/>
                    </a:cubicBezTo>
                    <a:cubicBezTo>
                      <a:pt x="5776" y="912"/>
                      <a:pt x="4895" y="1"/>
                      <a:pt x="3770" y="1"/>
                    </a:cubicBezTo>
                    <a:cubicBezTo>
                      <a:pt x="2645" y="1"/>
                      <a:pt x="1764" y="912"/>
                      <a:pt x="1764" y="2037"/>
                    </a:cubicBezTo>
                    <a:cubicBezTo>
                      <a:pt x="1764" y="2736"/>
                      <a:pt x="2129" y="3375"/>
                      <a:pt x="2706" y="3709"/>
                    </a:cubicBezTo>
                    <a:cubicBezTo>
                      <a:pt x="1126" y="4317"/>
                      <a:pt x="1" y="5806"/>
                      <a:pt x="1" y="7508"/>
                    </a:cubicBezTo>
                    <a:cubicBezTo>
                      <a:pt x="1" y="7508"/>
                      <a:pt x="1217" y="9119"/>
                      <a:pt x="3770" y="9119"/>
                    </a:cubicBezTo>
                    <a:cubicBezTo>
                      <a:pt x="6323" y="9119"/>
                      <a:pt x="7539" y="7508"/>
                      <a:pt x="7539" y="750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767;p99">
                <a:extLst>
                  <a:ext uri="{FF2B5EF4-FFF2-40B4-BE49-F238E27FC236}">
                    <a16:creationId xmlns:a16="http://schemas.microsoft.com/office/drawing/2014/main" id="{2BCE16CF-05D4-BD65-57DA-107F82C32CCD}"/>
                  </a:ext>
                </a:extLst>
              </p:cNvPr>
              <p:cNvSpPr/>
              <p:nvPr/>
            </p:nvSpPr>
            <p:spPr>
              <a:xfrm>
                <a:off x="2464675" y="1665954"/>
                <a:ext cx="521936" cy="521936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8178" fill="none" extrusionOk="0">
                    <a:moveTo>
                      <a:pt x="12129" y="1673"/>
                    </a:moveTo>
                    <a:cubicBezTo>
                      <a:pt x="16202" y="3344"/>
                      <a:pt x="18177" y="8025"/>
                      <a:pt x="16506" y="12129"/>
                    </a:cubicBezTo>
                    <a:cubicBezTo>
                      <a:pt x="14834" y="16232"/>
                      <a:pt x="10153" y="18177"/>
                      <a:pt x="6049" y="16506"/>
                    </a:cubicBezTo>
                    <a:cubicBezTo>
                      <a:pt x="1976" y="14834"/>
                      <a:pt x="1" y="10183"/>
                      <a:pt x="1672" y="6080"/>
                    </a:cubicBezTo>
                    <a:cubicBezTo>
                      <a:pt x="3344" y="1977"/>
                      <a:pt x="8025" y="1"/>
                      <a:pt x="12129" y="167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768;p99">
                <a:extLst>
                  <a:ext uri="{FF2B5EF4-FFF2-40B4-BE49-F238E27FC236}">
                    <a16:creationId xmlns:a16="http://schemas.microsoft.com/office/drawing/2014/main" id="{97D861ED-8B3C-9E0F-9291-28374CC21871}"/>
                  </a:ext>
                </a:extLst>
              </p:cNvPr>
              <p:cNvSpPr/>
              <p:nvPr/>
            </p:nvSpPr>
            <p:spPr>
              <a:xfrm>
                <a:off x="2358204" y="2248986"/>
                <a:ext cx="734868" cy="29"/>
              </a:xfrm>
              <a:custGeom>
                <a:avLst/>
                <a:gdLst/>
                <a:ahLst/>
                <a:cxnLst/>
                <a:rect l="l" t="t" r="r" b="b"/>
                <a:pathLst>
                  <a:path w="25594" h="1" fill="none" extrusionOk="0">
                    <a:moveTo>
                      <a:pt x="0" y="0"/>
                    </a:moveTo>
                    <a:lnTo>
                      <a:pt x="25594" y="0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769;p99">
                <a:extLst>
                  <a:ext uri="{FF2B5EF4-FFF2-40B4-BE49-F238E27FC236}">
                    <a16:creationId xmlns:a16="http://schemas.microsoft.com/office/drawing/2014/main" id="{2B709A83-E6D9-9FE0-9F62-6275B82AFCE4}"/>
                  </a:ext>
                </a:extLst>
              </p:cNvPr>
              <p:cNvSpPr/>
              <p:nvPr/>
            </p:nvSpPr>
            <p:spPr>
              <a:xfrm>
                <a:off x="2478658" y="2314424"/>
                <a:ext cx="494860" cy="29"/>
              </a:xfrm>
              <a:custGeom>
                <a:avLst/>
                <a:gdLst/>
                <a:ahLst/>
                <a:cxnLst/>
                <a:rect l="l" t="t" r="r" b="b"/>
                <a:pathLst>
                  <a:path w="17235" h="1" fill="none" extrusionOk="0">
                    <a:moveTo>
                      <a:pt x="0" y="1"/>
                    </a:moveTo>
                    <a:lnTo>
                      <a:pt x="17234" y="1"/>
                    </a:ln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770;p99">
                <a:extLst>
                  <a:ext uri="{FF2B5EF4-FFF2-40B4-BE49-F238E27FC236}">
                    <a16:creationId xmlns:a16="http://schemas.microsoft.com/office/drawing/2014/main" id="{8FBD186C-A2A7-6BF9-6A0A-6125B168A351}"/>
                  </a:ext>
                </a:extLst>
              </p:cNvPr>
              <p:cNvSpPr/>
              <p:nvPr/>
            </p:nvSpPr>
            <p:spPr>
              <a:xfrm>
                <a:off x="2709057" y="1394523"/>
                <a:ext cx="33192" cy="3233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26" fill="none" extrusionOk="0">
                    <a:moveTo>
                      <a:pt x="1156" y="548"/>
                    </a:moveTo>
                    <a:cubicBezTo>
                      <a:pt x="1156" y="882"/>
                      <a:pt x="882" y="1126"/>
                      <a:pt x="578" y="1126"/>
                    </a:cubicBezTo>
                    <a:cubicBezTo>
                      <a:pt x="274" y="1126"/>
                      <a:pt x="1" y="882"/>
                      <a:pt x="1" y="548"/>
                    </a:cubicBezTo>
                    <a:cubicBezTo>
                      <a:pt x="1" y="244"/>
                      <a:pt x="274" y="1"/>
                      <a:pt x="578" y="1"/>
                    </a:cubicBezTo>
                    <a:cubicBezTo>
                      <a:pt x="882" y="1"/>
                      <a:pt x="1156" y="244"/>
                      <a:pt x="1156" y="54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771;p99">
                <a:extLst>
                  <a:ext uri="{FF2B5EF4-FFF2-40B4-BE49-F238E27FC236}">
                    <a16:creationId xmlns:a16="http://schemas.microsoft.com/office/drawing/2014/main" id="{54D06199-A92E-FE33-3F57-F8C555BE8055}"/>
                  </a:ext>
                </a:extLst>
              </p:cNvPr>
              <p:cNvSpPr/>
              <p:nvPr/>
            </p:nvSpPr>
            <p:spPr>
              <a:xfrm>
                <a:off x="2643589" y="1394523"/>
                <a:ext cx="33192" cy="3233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26" fill="none" extrusionOk="0">
                    <a:moveTo>
                      <a:pt x="1156" y="548"/>
                    </a:moveTo>
                    <a:cubicBezTo>
                      <a:pt x="1156" y="882"/>
                      <a:pt x="882" y="1126"/>
                      <a:pt x="578" y="1126"/>
                    </a:cubicBezTo>
                    <a:cubicBezTo>
                      <a:pt x="274" y="1126"/>
                      <a:pt x="1" y="882"/>
                      <a:pt x="1" y="548"/>
                    </a:cubicBezTo>
                    <a:cubicBezTo>
                      <a:pt x="1" y="244"/>
                      <a:pt x="274" y="1"/>
                      <a:pt x="578" y="1"/>
                    </a:cubicBezTo>
                    <a:cubicBezTo>
                      <a:pt x="882" y="1"/>
                      <a:pt x="1156" y="244"/>
                      <a:pt x="1156" y="54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772;p99">
                <a:extLst>
                  <a:ext uri="{FF2B5EF4-FFF2-40B4-BE49-F238E27FC236}">
                    <a16:creationId xmlns:a16="http://schemas.microsoft.com/office/drawing/2014/main" id="{6CEBCC32-9959-1583-704D-DC93CEE55BE6}"/>
                  </a:ext>
                </a:extLst>
              </p:cNvPr>
              <p:cNvSpPr/>
              <p:nvPr/>
            </p:nvSpPr>
            <p:spPr>
              <a:xfrm>
                <a:off x="2775385" y="1394523"/>
                <a:ext cx="32330" cy="3233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126" fill="none" extrusionOk="0">
                    <a:moveTo>
                      <a:pt x="1125" y="548"/>
                    </a:moveTo>
                    <a:cubicBezTo>
                      <a:pt x="1125" y="882"/>
                      <a:pt x="852" y="1126"/>
                      <a:pt x="548" y="1126"/>
                    </a:cubicBezTo>
                    <a:cubicBezTo>
                      <a:pt x="244" y="1126"/>
                      <a:pt x="1" y="882"/>
                      <a:pt x="1" y="548"/>
                    </a:cubicBezTo>
                    <a:cubicBezTo>
                      <a:pt x="1" y="244"/>
                      <a:pt x="244" y="1"/>
                      <a:pt x="548" y="1"/>
                    </a:cubicBezTo>
                    <a:cubicBezTo>
                      <a:pt x="852" y="1"/>
                      <a:pt x="1125" y="244"/>
                      <a:pt x="1125" y="54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773;p99">
                <a:extLst>
                  <a:ext uri="{FF2B5EF4-FFF2-40B4-BE49-F238E27FC236}">
                    <a16:creationId xmlns:a16="http://schemas.microsoft.com/office/drawing/2014/main" id="{CA4DF1BC-4F5C-8203-ECD7-9E6D3FE759F0}"/>
                  </a:ext>
                </a:extLst>
              </p:cNvPr>
              <p:cNvSpPr/>
              <p:nvPr/>
            </p:nvSpPr>
            <p:spPr>
              <a:xfrm>
                <a:off x="793425" y="991325"/>
                <a:ext cx="1799613" cy="3777216"/>
              </a:xfrm>
              <a:custGeom>
                <a:avLst/>
                <a:gdLst/>
                <a:ahLst/>
                <a:cxnLst/>
                <a:rect l="l" t="t" r="r" b="b"/>
                <a:pathLst>
                  <a:path w="62677" h="131553" extrusionOk="0">
                    <a:moveTo>
                      <a:pt x="8481" y="131552"/>
                    </a:moveTo>
                    <a:cubicBezTo>
                      <a:pt x="3800" y="131552"/>
                      <a:pt x="0" y="127753"/>
                      <a:pt x="0" y="123072"/>
                    </a:cubicBezTo>
                    <a:lnTo>
                      <a:pt x="0" y="8480"/>
                    </a:lnTo>
                    <a:cubicBezTo>
                      <a:pt x="0" y="3800"/>
                      <a:pt x="3800" y="0"/>
                      <a:pt x="8481" y="0"/>
                    </a:cubicBezTo>
                    <a:lnTo>
                      <a:pt x="54196" y="0"/>
                    </a:lnTo>
                    <a:cubicBezTo>
                      <a:pt x="58877" y="0"/>
                      <a:pt x="62676" y="3800"/>
                      <a:pt x="62676" y="8480"/>
                    </a:cubicBezTo>
                    <a:lnTo>
                      <a:pt x="62676" y="123072"/>
                    </a:lnTo>
                    <a:cubicBezTo>
                      <a:pt x="62676" y="127753"/>
                      <a:pt x="58877" y="131552"/>
                      <a:pt x="54196" y="131552"/>
                    </a:cubicBezTo>
                    <a:lnTo>
                      <a:pt x="8481" y="1315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10801400" scaled="0"/>
              </a:gra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774;p99">
                <a:extLst>
                  <a:ext uri="{FF2B5EF4-FFF2-40B4-BE49-F238E27FC236}">
                    <a16:creationId xmlns:a16="http://schemas.microsoft.com/office/drawing/2014/main" id="{EB515AE7-9040-A2A8-C3D2-D3D23BFEB2F8}"/>
                  </a:ext>
                </a:extLst>
              </p:cNvPr>
              <p:cNvSpPr/>
              <p:nvPr/>
            </p:nvSpPr>
            <p:spPr>
              <a:xfrm>
                <a:off x="1494268" y="4608075"/>
                <a:ext cx="397123" cy="29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1" fill="none" extrusionOk="0">
                    <a:moveTo>
                      <a:pt x="0" y="0"/>
                    </a:moveTo>
                    <a:lnTo>
                      <a:pt x="13830" y="0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75;p99">
                <a:extLst>
                  <a:ext uri="{FF2B5EF4-FFF2-40B4-BE49-F238E27FC236}">
                    <a16:creationId xmlns:a16="http://schemas.microsoft.com/office/drawing/2014/main" id="{4DBE4ECB-ED65-CA9C-7C92-B19EDD9363B8}"/>
                  </a:ext>
                </a:extLst>
              </p:cNvPr>
              <p:cNvSpPr/>
              <p:nvPr/>
            </p:nvSpPr>
            <p:spPr>
              <a:xfrm>
                <a:off x="1490765" y="4089649"/>
                <a:ext cx="404990" cy="404961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14104" fill="none" extrusionOk="0">
                    <a:moveTo>
                      <a:pt x="13466" y="5897"/>
                    </a:moveTo>
                    <a:cubicBezTo>
                      <a:pt x="14104" y="9453"/>
                      <a:pt x="11733" y="12827"/>
                      <a:pt x="8177" y="13466"/>
                    </a:cubicBezTo>
                    <a:cubicBezTo>
                      <a:pt x="4651" y="14104"/>
                      <a:pt x="1277" y="11733"/>
                      <a:pt x="639" y="8207"/>
                    </a:cubicBezTo>
                    <a:cubicBezTo>
                      <a:pt x="0" y="4651"/>
                      <a:pt x="2371" y="1277"/>
                      <a:pt x="5897" y="639"/>
                    </a:cubicBezTo>
                    <a:cubicBezTo>
                      <a:pt x="9454" y="0"/>
                      <a:pt x="12827" y="2371"/>
                      <a:pt x="13466" y="589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76;p99">
                <a:extLst>
                  <a:ext uri="{FF2B5EF4-FFF2-40B4-BE49-F238E27FC236}">
                    <a16:creationId xmlns:a16="http://schemas.microsoft.com/office/drawing/2014/main" id="{5211C68F-D136-B6B1-CE2E-84A66E14D430}"/>
                  </a:ext>
                </a:extLst>
              </p:cNvPr>
              <p:cNvSpPr/>
              <p:nvPr/>
            </p:nvSpPr>
            <p:spPr>
              <a:xfrm>
                <a:off x="916492" y="2757810"/>
                <a:ext cx="1553491" cy="321883"/>
              </a:xfrm>
              <a:custGeom>
                <a:avLst/>
                <a:gdLst/>
                <a:ahLst/>
                <a:cxnLst/>
                <a:rect l="l" t="t" r="r" b="b"/>
                <a:pathLst>
                  <a:path w="37357" h="7205" extrusionOk="0">
                    <a:moveTo>
                      <a:pt x="1885" y="1"/>
                    </a:moveTo>
                    <a:cubicBezTo>
                      <a:pt x="851" y="1"/>
                      <a:pt x="0" y="882"/>
                      <a:pt x="0" y="1916"/>
                    </a:cubicBezTo>
                    <a:lnTo>
                      <a:pt x="0" y="5320"/>
                    </a:lnTo>
                    <a:cubicBezTo>
                      <a:pt x="0" y="6354"/>
                      <a:pt x="851" y="7205"/>
                      <a:pt x="1885" y="7205"/>
                    </a:cubicBezTo>
                    <a:lnTo>
                      <a:pt x="35442" y="7205"/>
                    </a:lnTo>
                    <a:cubicBezTo>
                      <a:pt x="36506" y="7205"/>
                      <a:pt x="37357" y="6354"/>
                      <a:pt x="37357" y="5320"/>
                    </a:cubicBezTo>
                    <a:lnTo>
                      <a:pt x="37357" y="1916"/>
                    </a:lnTo>
                    <a:cubicBezTo>
                      <a:pt x="37357" y="882"/>
                      <a:pt x="36506" y="1"/>
                      <a:pt x="354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77;p99">
                <a:extLst>
                  <a:ext uri="{FF2B5EF4-FFF2-40B4-BE49-F238E27FC236}">
                    <a16:creationId xmlns:a16="http://schemas.microsoft.com/office/drawing/2014/main" id="{32C999DB-4282-8A2E-0915-C2741DB6BB7B}"/>
                  </a:ext>
                </a:extLst>
              </p:cNvPr>
              <p:cNvSpPr/>
              <p:nvPr/>
            </p:nvSpPr>
            <p:spPr>
              <a:xfrm>
                <a:off x="916492" y="3210651"/>
                <a:ext cx="1553491" cy="321883"/>
              </a:xfrm>
              <a:custGeom>
                <a:avLst/>
                <a:gdLst/>
                <a:ahLst/>
                <a:cxnLst/>
                <a:rect l="l" t="t" r="r" b="b"/>
                <a:pathLst>
                  <a:path w="37357" h="7205" extrusionOk="0">
                    <a:moveTo>
                      <a:pt x="1885" y="1"/>
                    </a:moveTo>
                    <a:cubicBezTo>
                      <a:pt x="851" y="1"/>
                      <a:pt x="0" y="882"/>
                      <a:pt x="0" y="1916"/>
                    </a:cubicBezTo>
                    <a:lnTo>
                      <a:pt x="0" y="5320"/>
                    </a:lnTo>
                    <a:cubicBezTo>
                      <a:pt x="0" y="6354"/>
                      <a:pt x="851" y="7205"/>
                      <a:pt x="1885" y="7205"/>
                    </a:cubicBezTo>
                    <a:lnTo>
                      <a:pt x="35442" y="7205"/>
                    </a:lnTo>
                    <a:cubicBezTo>
                      <a:pt x="36506" y="7205"/>
                      <a:pt x="37357" y="6354"/>
                      <a:pt x="37357" y="5320"/>
                    </a:cubicBezTo>
                    <a:lnTo>
                      <a:pt x="37357" y="1916"/>
                    </a:lnTo>
                    <a:cubicBezTo>
                      <a:pt x="37357" y="882"/>
                      <a:pt x="36506" y="1"/>
                      <a:pt x="354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778;p99">
                <a:extLst>
                  <a:ext uri="{FF2B5EF4-FFF2-40B4-BE49-F238E27FC236}">
                    <a16:creationId xmlns:a16="http://schemas.microsoft.com/office/drawing/2014/main" id="{63D9BAAC-2EBB-F990-767E-BDF9CFBDB4F6}"/>
                  </a:ext>
                </a:extLst>
              </p:cNvPr>
              <p:cNvSpPr/>
              <p:nvPr/>
            </p:nvSpPr>
            <p:spPr>
              <a:xfrm>
                <a:off x="916492" y="3663491"/>
                <a:ext cx="1553491" cy="321883"/>
              </a:xfrm>
              <a:custGeom>
                <a:avLst/>
                <a:gdLst/>
                <a:ahLst/>
                <a:cxnLst/>
                <a:rect l="l" t="t" r="r" b="b"/>
                <a:pathLst>
                  <a:path w="37357" h="7205" extrusionOk="0">
                    <a:moveTo>
                      <a:pt x="1885" y="1"/>
                    </a:moveTo>
                    <a:cubicBezTo>
                      <a:pt x="851" y="1"/>
                      <a:pt x="0" y="882"/>
                      <a:pt x="0" y="1916"/>
                    </a:cubicBezTo>
                    <a:lnTo>
                      <a:pt x="0" y="5320"/>
                    </a:lnTo>
                    <a:cubicBezTo>
                      <a:pt x="0" y="6354"/>
                      <a:pt x="851" y="7205"/>
                      <a:pt x="1885" y="7205"/>
                    </a:cubicBezTo>
                    <a:lnTo>
                      <a:pt x="35442" y="7205"/>
                    </a:lnTo>
                    <a:cubicBezTo>
                      <a:pt x="36506" y="7205"/>
                      <a:pt x="37357" y="6354"/>
                      <a:pt x="37357" y="5320"/>
                    </a:cubicBezTo>
                    <a:lnTo>
                      <a:pt x="37357" y="1916"/>
                    </a:lnTo>
                    <a:cubicBezTo>
                      <a:pt x="37357" y="882"/>
                      <a:pt x="36506" y="1"/>
                      <a:pt x="354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779;p99">
                <a:extLst>
                  <a:ext uri="{FF2B5EF4-FFF2-40B4-BE49-F238E27FC236}">
                    <a16:creationId xmlns:a16="http://schemas.microsoft.com/office/drawing/2014/main" id="{0709F338-DAE6-E0D4-2927-6AA05DBD6B56}"/>
                  </a:ext>
                </a:extLst>
              </p:cNvPr>
              <p:cNvSpPr/>
              <p:nvPr/>
            </p:nvSpPr>
            <p:spPr>
              <a:xfrm>
                <a:off x="1487464" y="4085543"/>
                <a:ext cx="397200" cy="3972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780;p99">
                <a:extLst>
                  <a:ext uri="{FF2B5EF4-FFF2-40B4-BE49-F238E27FC236}">
                    <a16:creationId xmlns:a16="http://schemas.microsoft.com/office/drawing/2014/main" id="{04080105-7E67-5A37-A09F-3D404196C2C6}"/>
                  </a:ext>
                </a:extLst>
              </p:cNvPr>
              <p:cNvSpPr/>
              <p:nvPr/>
            </p:nvSpPr>
            <p:spPr>
              <a:xfrm>
                <a:off x="916492" y="4086979"/>
                <a:ext cx="321900" cy="3219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81;p99">
                <a:extLst>
                  <a:ext uri="{FF2B5EF4-FFF2-40B4-BE49-F238E27FC236}">
                    <a16:creationId xmlns:a16="http://schemas.microsoft.com/office/drawing/2014/main" id="{FFEE4DEF-F2E8-087D-B96B-CF419A5CBEE3}"/>
                  </a:ext>
                </a:extLst>
              </p:cNvPr>
              <p:cNvSpPr/>
              <p:nvPr/>
            </p:nvSpPr>
            <p:spPr>
              <a:xfrm>
                <a:off x="2102868" y="4086979"/>
                <a:ext cx="321900" cy="3219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782;p99">
                <a:extLst>
                  <a:ext uri="{FF2B5EF4-FFF2-40B4-BE49-F238E27FC236}">
                    <a16:creationId xmlns:a16="http://schemas.microsoft.com/office/drawing/2014/main" id="{84A5D56F-906B-1F56-EFAB-27D6629CC785}"/>
                  </a:ext>
                </a:extLst>
              </p:cNvPr>
              <p:cNvSpPr/>
              <p:nvPr/>
            </p:nvSpPr>
            <p:spPr>
              <a:xfrm>
                <a:off x="916492" y="1214488"/>
                <a:ext cx="1584900" cy="1412400"/>
              </a:xfrm>
              <a:prstGeom prst="roundRect">
                <a:avLst>
                  <a:gd name="adj" fmla="val 9201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83;p99">
                <a:extLst>
                  <a:ext uri="{FF2B5EF4-FFF2-40B4-BE49-F238E27FC236}">
                    <a16:creationId xmlns:a16="http://schemas.microsoft.com/office/drawing/2014/main" id="{7D6BDFD4-F816-6D03-706F-EE6B8000ECC7}"/>
                  </a:ext>
                </a:extLst>
              </p:cNvPr>
              <p:cNvSpPr/>
              <p:nvPr/>
            </p:nvSpPr>
            <p:spPr>
              <a:xfrm>
                <a:off x="1425125" y="1672070"/>
                <a:ext cx="521963" cy="521963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5260" extrusionOk="0">
                    <a:moveTo>
                      <a:pt x="1156" y="1"/>
                    </a:moveTo>
                    <a:cubicBezTo>
                      <a:pt x="518" y="1"/>
                      <a:pt x="1" y="517"/>
                      <a:pt x="1" y="1156"/>
                    </a:cubicBezTo>
                    <a:lnTo>
                      <a:pt x="1" y="4104"/>
                    </a:lnTo>
                    <a:cubicBezTo>
                      <a:pt x="1" y="4742"/>
                      <a:pt x="518" y="5259"/>
                      <a:pt x="1156" y="5259"/>
                    </a:cubicBezTo>
                    <a:lnTo>
                      <a:pt x="4104" y="5259"/>
                    </a:lnTo>
                    <a:cubicBezTo>
                      <a:pt x="4743" y="5259"/>
                      <a:pt x="5259" y="4742"/>
                      <a:pt x="5259" y="4104"/>
                    </a:cubicBezTo>
                    <a:lnTo>
                      <a:pt x="5259" y="1156"/>
                    </a:lnTo>
                    <a:cubicBezTo>
                      <a:pt x="5259" y="517"/>
                      <a:pt x="4743" y="1"/>
                      <a:pt x="4104" y="1"/>
                    </a:cubicBezTo>
                    <a:close/>
                  </a:path>
                </a:pathLst>
              </a:custGeom>
              <a:solidFill>
                <a:srgbClr val="F6F6F6"/>
              </a:solidFill>
              <a:ln w="6075" cap="flat" cmpd="sng">
                <a:solidFill>
                  <a:srgbClr val="3D465E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84;p99">
                <a:extLst>
                  <a:ext uri="{FF2B5EF4-FFF2-40B4-BE49-F238E27FC236}">
                    <a16:creationId xmlns:a16="http://schemas.microsoft.com/office/drawing/2014/main" id="{0ABC90D3-3100-91A8-6144-CCD7D970A341}"/>
                  </a:ext>
                </a:extLst>
              </p:cNvPr>
              <p:cNvSpPr/>
              <p:nvPr/>
            </p:nvSpPr>
            <p:spPr>
              <a:xfrm>
                <a:off x="1588063" y="1805338"/>
                <a:ext cx="235379" cy="256714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587" extrusionOk="0">
                    <a:moveTo>
                      <a:pt x="70" y="0"/>
                    </a:moveTo>
                    <a:cubicBezTo>
                      <a:pt x="31" y="0"/>
                      <a:pt x="0" y="43"/>
                      <a:pt x="0" y="86"/>
                    </a:cubicBezTo>
                    <a:lnTo>
                      <a:pt x="0" y="2488"/>
                    </a:lnTo>
                    <a:cubicBezTo>
                      <a:pt x="0" y="2537"/>
                      <a:pt x="41" y="2587"/>
                      <a:pt x="89" y="2587"/>
                    </a:cubicBezTo>
                    <a:cubicBezTo>
                      <a:pt x="100" y="2587"/>
                      <a:pt x="111" y="2584"/>
                      <a:pt x="122" y="2579"/>
                    </a:cubicBezTo>
                    <a:lnTo>
                      <a:pt x="2310" y="1363"/>
                    </a:lnTo>
                    <a:cubicBezTo>
                      <a:pt x="2371" y="1332"/>
                      <a:pt x="2371" y="1241"/>
                      <a:pt x="2310" y="1211"/>
                    </a:cubicBezTo>
                    <a:lnTo>
                      <a:pt x="122" y="25"/>
                    </a:lnTo>
                    <a:cubicBezTo>
                      <a:pt x="104" y="8"/>
                      <a:pt x="86" y="0"/>
                      <a:pt x="70" y="0"/>
                    </a:cubicBezTo>
                    <a:close/>
                  </a:path>
                </a:pathLst>
              </a:custGeom>
              <a:solidFill>
                <a:srgbClr val="D36980"/>
              </a:solidFill>
              <a:ln w="6075" cap="flat" cmpd="sng">
                <a:solidFill>
                  <a:srgbClr val="3D465E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1785;p99">
              <a:extLst>
                <a:ext uri="{FF2B5EF4-FFF2-40B4-BE49-F238E27FC236}">
                  <a16:creationId xmlns:a16="http://schemas.microsoft.com/office/drawing/2014/main" id="{69D9D7FA-6B9E-3854-B6BA-FA5413DC29D9}"/>
                </a:ext>
              </a:extLst>
            </p:cNvPr>
            <p:cNvSpPr/>
            <p:nvPr/>
          </p:nvSpPr>
          <p:spPr>
            <a:xfrm>
              <a:off x="1043716" y="3056476"/>
              <a:ext cx="541531" cy="39"/>
            </a:xfrm>
            <a:custGeom>
              <a:avLst/>
              <a:gdLst/>
              <a:ahLst/>
              <a:cxnLst/>
              <a:rect l="l" t="t" r="r" b="b"/>
              <a:pathLst>
                <a:path w="13922" h="1" fill="none" extrusionOk="0">
                  <a:moveTo>
                    <a:pt x="0" y="1"/>
                  </a:moveTo>
                  <a:lnTo>
                    <a:pt x="13921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86;p99">
              <a:extLst>
                <a:ext uri="{FF2B5EF4-FFF2-40B4-BE49-F238E27FC236}">
                  <a16:creationId xmlns:a16="http://schemas.microsoft.com/office/drawing/2014/main" id="{66E2D8FB-7E2A-41D2-81E7-04020C97993A}"/>
                </a:ext>
              </a:extLst>
            </p:cNvPr>
            <p:cNvSpPr/>
            <p:nvPr/>
          </p:nvSpPr>
          <p:spPr>
            <a:xfrm>
              <a:off x="1043716" y="3519376"/>
              <a:ext cx="541531" cy="39"/>
            </a:xfrm>
            <a:custGeom>
              <a:avLst/>
              <a:gdLst/>
              <a:ahLst/>
              <a:cxnLst/>
              <a:rect l="l" t="t" r="r" b="b"/>
              <a:pathLst>
                <a:path w="13922" h="1" fill="none" extrusionOk="0">
                  <a:moveTo>
                    <a:pt x="0" y="1"/>
                  </a:moveTo>
                  <a:lnTo>
                    <a:pt x="13921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87;p99">
              <a:extLst>
                <a:ext uri="{FF2B5EF4-FFF2-40B4-BE49-F238E27FC236}">
                  <a16:creationId xmlns:a16="http://schemas.microsoft.com/office/drawing/2014/main" id="{293CDA5C-BF06-BE07-B874-702410842FDC}"/>
                </a:ext>
              </a:extLst>
            </p:cNvPr>
            <p:cNvSpPr/>
            <p:nvPr/>
          </p:nvSpPr>
          <p:spPr>
            <a:xfrm>
              <a:off x="1043716" y="2593576"/>
              <a:ext cx="541531" cy="39"/>
            </a:xfrm>
            <a:custGeom>
              <a:avLst/>
              <a:gdLst/>
              <a:ahLst/>
              <a:cxnLst/>
              <a:rect l="l" t="t" r="r" b="b"/>
              <a:pathLst>
                <a:path w="13922" h="1" fill="none" extrusionOk="0">
                  <a:moveTo>
                    <a:pt x="0" y="1"/>
                  </a:moveTo>
                  <a:lnTo>
                    <a:pt x="13921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513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2" grpId="0" build="p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93"/>
          <p:cNvSpPr txBox="1">
            <a:spLocks noGrp="1"/>
          </p:cNvSpPr>
          <p:nvPr>
            <p:ph type="body" idx="1"/>
          </p:nvPr>
        </p:nvSpPr>
        <p:spPr>
          <a:xfrm>
            <a:off x="476536" y="327357"/>
            <a:ext cx="8190928" cy="732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4">
                    <a:lumMod val="50000"/>
                  </a:schemeClr>
                </a:solidFill>
                <a:latin typeface="Montserrat" pitchFamily="2" charset="77"/>
              </a:rPr>
              <a:t>Reflective Practice &amp; Translation</a:t>
            </a:r>
            <a:endParaRPr sz="3600" b="1" dirty="0">
              <a:solidFill>
                <a:schemeClr val="accent4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13" name="Google Shape;1496;p92">
            <a:extLst>
              <a:ext uri="{FF2B5EF4-FFF2-40B4-BE49-F238E27FC236}">
                <a16:creationId xmlns:a16="http://schemas.microsoft.com/office/drawing/2014/main" id="{8407F7A7-3E44-0902-EF76-115EBDBD4C25}"/>
              </a:ext>
            </a:extLst>
          </p:cNvPr>
          <p:cNvSpPr txBox="1">
            <a:spLocks/>
          </p:cNvSpPr>
          <p:nvPr/>
        </p:nvSpPr>
        <p:spPr>
          <a:xfrm>
            <a:off x="1479220" y="1153049"/>
            <a:ext cx="3311943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85750" indent="-285750" algn="l"/>
            <a:r>
              <a:rPr lang="en-US" dirty="0"/>
              <a:t>Reflect on how the tech can help them</a:t>
            </a:r>
          </a:p>
          <a:p>
            <a:pPr marL="285750" indent="-285750" algn="l"/>
            <a:r>
              <a:rPr lang="en-US" dirty="0"/>
              <a:t>Leading examples</a:t>
            </a:r>
          </a:p>
          <a:p>
            <a:pPr marL="285750" indent="-285750" algn="l"/>
            <a:r>
              <a:rPr lang="en-US" dirty="0"/>
              <a:t>How can they apply the tech to their own lives by relying on existing schemas</a:t>
            </a:r>
          </a:p>
        </p:txBody>
      </p:sp>
      <p:grpSp>
        <p:nvGrpSpPr>
          <p:cNvPr id="32" name="Google Shape;2560;p128">
            <a:extLst>
              <a:ext uri="{FF2B5EF4-FFF2-40B4-BE49-F238E27FC236}">
                <a16:creationId xmlns:a16="http://schemas.microsoft.com/office/drawing/2014/main" id="{BB838790-AC31-32E1-1F06-E988AE40ADEF}"/>
              </a:ext>
            </a:extLst>
          </p:cNvPr>
          <p:cNvGrpSpPr/>
          <p:nvPr/>
        </p:nvGrpSpPr>
        <p:grpSpPr>
          <a:xfrm>
            <a:off x="4419761" y="1070298"/>
            <a:ext cx="4533408" cy="4388896"/>
            <a:chOff x="4815575" y="1416800"/>
            <a:chExt cx="73750" cy="71400"/>
          </a:xfrm>
          <a:gradFill>
            <a:gsLst>
              <a:gs pos="9000">
                <a:schemeClr val="accent3">
                  <a:lumMod val="75000"/>
                </a:schemeClr>
              </a:gs>
              <a:gs pos="88000">
                <a:schemeClr val="accent1">
                  <a:lumMod val="60000"/>
                  <a:lumOff val="40000"/>
                </a:schemeClr>
              </a:gs>
            </a:gsLst>
            <a:lin ang="19800000" scaled="0"/>
          </a:gradFill>
        </p:grpSpPr>
        <p:sp>
          <p:nvSpPr>
            <p:cNvPr id="33" name="Google Shape;2561;p128">
              <a:extLst>
                <a:ext uri="{FF2B5EF4-FFF2-40B4-BE49-F238E27FC236}">
                  <a16:creationId xmlns:a16="http://schemas.microsoft.com/office/drawing/2014/main" id="{D287F7C5-3C9A-E507-E6D3-D3C63C71E3D3}"/>
                </a:ext>
              </a:extLst>
            </p:cNvPr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2562;p128">
              <a:extLst>
                <a:ext uri="{FF2B5EF4-FFF2-40B4-BE49-F238E27FC236}">
                  <a16:creationId xmlns:a16="http://schemas.microsoft.com/office/drawing/2014/main" id="{866D3900-9274-6F22-7ED9-E22A13F6CB4F}"/>
                </a:ext>
              </a:extLst>
            </p:cNvPr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63;p128">
              <a:extLst>
                <a:ext uri="{FF2B5EF4-FFF2-40B4-BE49-F238E27FC236}">
                  <a16:creationId xmlns:a16="http://schemas.microsoft.com/office/drawing/2014/main" id="{C738F1EF-AF28-DAF2-B86E-355A437E6095}"/>
                </a:ext>
              </a:extLst>
            </p:cNvPr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11982;p137">
            <a:extLst>
              <a:ext uri="{FF2B5EF4-FFF2-40B4-BE49-F238E27FC236}">
                <a16:creationId xmlns:a16="http://schemas.microsoft.com/office/drawing/2014/main" id="{6642CDCA-274C-2674-F381-808097885940}"/>
              </a:ext>
            </a:extLst>
          </p:cNvPr>
          <p:cNvGrpSpPr/>
          <p:nvPr/>
        </p:nvGrpSpPr>
        <p:grpSpPr>
          <a:xfrm>
            <a:off x="6163634" y="2571750"/>
            <a:ext cx="1450345" cy="1599468"/>
            <a:chOff x="-57172600" y="2686375"/>
            <a:chExt cx="289100" cy="318825"/>
          </a:xfrm>
          <a:solidFill>
            <a:schemeClr val="accent3">
              <a:lumMod val="50000"/>
            </a:schemeClr>
          </a:solidFill>
        </p:grpSpPr>
        <p:sp>
          <p:nvSpPr>
            <p:cNvPr id="37" name="Google Shape;11983;p137">
              <a:extLst>
                <a:ext uri="{FF2B5EF4-FFF2-40B4-BE49-F238E27FC236}">
                  <a16:creationId xmlns:a16="http://schemas.microsoft.com/office/drawing/2014/main" id="{C40B4513-5742-AD1B-B648-6B8078DBE8C9}"/>
                </a:ext>
              </a:extLst>
            </p:cNvPr>
            <p:cNvSpPr/>
            <p:nvPr/>
          </p:nvSpPr>
          <p:spPr>
            <a:xfrm>
              <a:off x="-57063900" y="293762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72"/>
                    <a:pt x="2623" y="48"/>
                    <a:pt x="2533" y="48"/>
                  </a:cubicBezTo>
                  <a:cubicBezTo>
                    <a:pt x="2442" y="48"/>
                    <a:pt x="2348" y="72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984;p137">
              <a:extLst>
                <a:ext uri="{FF2B5EF4-FFF2-40B4-BE49-F238E27FC236}">
                  <a16:creationId xmlns:a16="http://schemas.microsoft.com/office/drawing/2014/main" id="{2E638ADD-ABB4-E476-D8AF-F033D31C2C89}"/>
                </a:ext>
              </a:extLst>
            </p:cNvPr>
            <p:cNvSpPr/>
            <p:nvPr/>
          </p:nvSpPr>
          <p:spPr>
            <a:xfrm>
              <a:off x="-57172600" y="2686375"/>
              <a:ext cx="289100" cy="318825"/>
            </a:xfrm>
            <a:custGeom>
              <a:avLst/>
              <a:gdLst/>
              <a:ahLst/>
              <a:cxnLst/>
              <a:rect l="l" t="t" r="r" b="b"/>
              <a:pathLst>
                <a:path w="11564" h="12753" extrusionOk="0">
                  <a:moveTo>
                    <a:pt x="5798" y="788"/>
                  </a:moveTo>
                  <a:cubicBezTo>
                    <a:pt x="6160" y="788"/>
                    <a:pt x="6523" y="922"/>
                    <a:pt x="6806" y="1190"/>
                  </a:cubicBezTo>
                  <a:cubicBezTo>
                    <a:pt x="6853" y="1261"/>
                    <a:pt x="6954" y="1296"/>
                    <a:pt x="7054" y="1296"/>
                  </a:cubicBezTo>
                  <a:cubicBezTo>
                    <a:pt x="7088" y="1296"/>
                    <a:pt x="7121" y="1292"/>
                    <a:pt x="7153" y="1284"/>
                  </a:cubicBezTo>
                  <a:cubicBezTo>
                    <a:pt x="7276" y="1253"/>
                    <a:pt x="7401" y="1239"/>
                    <a:pt x="7523" y="1239"/>
                  </a:cubicBezTo>
                  <a:cubicBezTo>
                    <a:pt x="8150" y="1239"/>
                    <a:pt x="8727" y="1629"/>
                    <a:pt x="8885" y="2261"/>
                  </a:cubicBezTo>
                  <a:cubicBezTo>
                    <a:pt x="8917" y="2387"/>
                    <a:pt x="9011" y="2513"/>
                    <a:pt x="9169" y="2545"/>
                  </a:cubicBezTo>
                  <a:cubicBezTo>
                    <a:pt x="9925" y="2734"/>
                    <a:pt x="10335" y="3521"/>
                    <a:pt x="10146" y="4277"/>
                  </a:cubicBezTo>
                  <a:cubicBezTo>
                    <a:pt x="10114" y="4403"/>
                    <a:pt x="10146" y="4561"/>
                    <a:pt x="10240" y="4624"/>
                  </a:cubicBezTo>
                  <a:cubicBezTo>
                    <a:pt x="10776" y="5191"/>
                    <a:pt x="10776" y="6073"/>
                    <a:pt x="10240" y="6640"/>
                  </a:cubicBezTo>
                  <a:cubicBezTo>
                    <a:pt x="10177" y="6672"/>
                    <a:pt x="10146" y="6703"/>
                    <a:pt x="10146" y="6798"/>
                  </a:cubicBezTo>
                  <a:cubicBezTo>
                    <a:pt x="9988" y="6766"/>
                    <a:pt x="9925" y="6766"/>
                    <a:pt x="9515" y="6766"/>
                  </a:cubicBezTo>
                  <a:cubicBezTo>
                    <a:pt x="9169" y="6325"/>
                    <a:pt x="8665" y="6010"/>
                    <a:pt x="8035" y="6010"/>
                  </a:cubicBezTo>
                  <a:cubicBezTo>
                    <a:pt x="6523" y="6010"/>
                    <a:pt x="5199" y="4970"/>
                    <a:pt x="4790" y="3553"/>
                  </a:cubicBezTo>
                  <a:cubicBezTo>
                    <a:pt x="4766" y="3408"/>
                    <a:pt x="4612" y="3300"/>
                    <a:pt x="4442" y="3300"/>
                  </a:cubicBezTo>
                  <a:cubicBezTo>
                    <a:pt x="4391" y="3300"/>
                    <a:pt x="4337" y="3310"/>
                    <a:pt x="4286" y="3332"/>
                  </a:cubicBezTo>
                  <a:cubicBezTo>
                    <a:pt x="3530" y="3647"/>
                    <a:pt x="2868" y="4151"/>
                    <a:pt x="2395" y="4813"/>
                  </a:cubicBezTo>
                  <a:cubicBezTo>
                    <a:pt x="1986" y="5412"/>
                    <a:pt x="1734" y="6073"/>
                    <a:pt x="1671" y="6798"/>
                  </a:cubicBezTo>
                  <a:cubicBezTo>
                    <a:pt x="1608" y="6798"/>
                    <a:pt x="1513" y="6798"/>
                    <a:pt x="1450" y="6829"/>
                  </a:cubicBezTo>
                  <a:cubicBezTo>
                    <a:pt x="1450" y="6703"/>
                    <a:pt x="1419" y="6672"/>
                    <a:pt x="1356" y="6640"/>
                  </a:cubicBezTo>
                  <a:cubicBezTo>
                    <a:pt x="820" y="6073"/>
                    <a:pt x="820" y="5191"/>
                    <a:pt x="1356" y="4624"/>
                  </a:cubicBezTo>
                  <a:cubicBezTo>
                    <a:pt x="1450" y="4561"/>
                    <a:pt x="1482" y="4403"/>
                    <a:pt x="1450" y="4277"/>
                  </a:cubicBezTo>
                  <a:cubicBezTo>
                    <a:pt x="1261" y="3521"/>
                    <a:pt x="1671" y="2734"/>
                    <a:pt x="2427" y="2545"/>
                  </a:cubicBezTo>
                  <a:cubicBezTo>
                    <a:pt x="2553" y="2513"/>
                    <a:pt x="2679" y="2419"/>
                    <a:pt x="2710" y="2261"/>
                  </a:cubicBezTo>
                  <a:cubicBezTo>
                    <a:pt x="2869" y="1629"/>
                    <a:pt x="3445" y="1239"/>
                    <a:pt x="4072" y="1239"/>
                  </a:cubicBezTo>
                  <a:cubicBezTo>
                    <a:pt x="4195" y="1239"/>
                    <a:pt x="4320" y="1253"/>
                    <a:pt x="4443" y="1284"/>
                  </a:cubicBezTo>
                  <a:cubicBezTo>
                    <a:pt x="4475" y="1292"/>
                    <a:pt x="4508" y="1296"/>
                    <a:pt x="4542" y="1296"/>
                  </a:cubicBezTo>
                  <a:cubicBezTo>
                    <a:pt x="4642" y="1296"/>
                    <a:pt x="4742" y="1261"/>
                    <a:pt x="4790" y="1190"/>
                  </a:cubicBezTo>
                  <a:cubicBezTo>
                    <a:pt x="5073" y="922"/>
                    <a:pt x="5436" y="788"/>
                    <a:pt x="5798" y="788"/>
                  </a:cubicBezTo>
                  <a:close/>
                  <a:moveTo>
                    <a:pt x="4254" y="4151"/>
                  </a:moveTo>
                  <a:cubicBezTo>
                    <a:pt x="4664" y="5286"/>
                    <a:pt x="5609" y="6168"/>
                    <a:pt x="6775" y="6514"/>
                  </a:cubicBezTo>
                  <a:cubicBezTo>
                    <a:pt x="6491" y="6766"/>
                    <a:pt x="6333" y="7113"/>
                    <a:pt x="6239" y="7459"/>
                  </a:cubicBezTo>
                  <a:lnTo>
                    <a:pt x="5388" y="7459"/>
                  </a:lnTo>
                  <a:lnTo>
                    <a:pt x="5388" y="7491"/>
                  </a:lnTo>
                  <a:cubicBezTo>
                    <a:pt x="5231" y="6640"/>
                    <a:pt x="4443" y="6010"/>
                    <a:pt x="3561" y="6010"/>
                  </a:cubicBezTo>
                  <a:cubicBezTo>
                    <a:pt x="3183" y="6010"/>
                    <a:pt x="2868" y="6136"/>
                    <a:pt x="2553" y="6325"/>
                  </a:cubicBezTo>
                  <a:cubicBezTo>
                    <a:pt x="2773" y="5412"/>
                    <a:pt x="3372" y="4624"/>
                    <a:pt x="4254" y="4151"/>
                  </a:cubicBezTo>
                  <a:close/>
                  <a:moveTo>
                    <a:pt x="3561" y="6766"/>
                  </a:moveTo>
                  <a:cubicBezTo>
                    <a:pt x="4191" y="6766"/>
                    <a:pt x="4664" y="7270"/>
                    <a:pt x="4664" y="7869"/>
                  </a:cubicBezTo>
                  <a:cubicBezTo>
                    <a:pt x="4664" y="8436"/>
                    <a:pt x="4160" y="8972"/>
                    <a:pt x="3561" y="8972"/>
                  </a:cubicBezTo>
                  <a:cubicBezTo>
                    <a:pt x="2931" y="8972"/>
                    <a:pt x="2458" y="8436"/>
                    <a:pt x="2458" y="7869"/>
                  </a:cubicBezTo>
                  <a:cubicBezTo>
                    <a:pt x="2458" y="7270"/>
                    <a:pt x="2931" y="6766"/>
                    <a:pt x="3561" y="6766"/>
                  </a:cubicBezTo>
                  <a:close/>
                  <a:moveTo>
                    <a:pt x="8066" y="6766"/>
                  </a:moveTo>
                  <a:cubicBezTo>
                    <a:pt x="8696" y="6766"/>
                    <a:pt x="9169" y="7270"/>
                    <a:pt x="9169" y="7869"/>
                  </a:cubicBezTo>
                  <a:cubicBezTo>
                    <a:pt x="9169" y="8436"/>
                    <a:pt x="8665" y="8972"/>
                    <a:pt x="8066" y="8972"/>
                  </a:cubicBezTo>
                  <a:cubicBezTo>
                    <a:pt x="7436" y="8972"/>
                    <a:pt x="6964" y="8436"/>
                    <a:pt x="6964" y="7869"/>
                  </a:cubicBezTo>
                  <a:cubicBezTo>
                    <a:pt x="6964" y="7270"/>
                    <a:pt x="7436" y="6766"/>
                    <a:pt x="8066" y="6766"/>
                  </a:cubicBezTo>
                  <a:close/>
                  <a:moveTo>
                    <a:pt x="1734" y="7491"/>
                  </a:moveTo>
                  <a:lnTo>
                    <a:pt x="1734" y="9003"/>
                  </a:lnTo>
                  <a:cubicBezTo>
                    <a:pt x="1293" y="9003"/>
                    <a:pt x="978" y="8657"/>
                    <a:pt x="978" y="8247"/>
                  </a:cubicBezTo>
                  <a:cubicBezTo>
                    <a:pt x="978" y="7869"/>
                    <a:pt x="1324" y="7491"/>
                    <a:pt x="1734" y="7491"/>
                  </a:cubicBezTo>
                  <a:close/>
                  <a:moveTo>
                    <a:pt x="9925" y="7491"/>
                  </a:moveTo>
                  <a:cubicBezTo>
                    <a:pt x="10303" y="7491"/>
                    <a:pt x="10650" y="7806"/>
                    <a:pt x="10650" y="8247"/>
                  </a:cubicBezTo>
                  <a:cubicBezTo>
                    <a:pt x="10650" y="8657"/>
                    <a:pt x="10303" y="9003"/>
                    <a:pt x="9925" y="9003"/>
                  </a:cubicBezTo>
                  <a:lnTo>
                    <a:pt x="9925" y="7491"/>
                  </a:lnTo>
                  <a:close/>
                  <a:moveTo>
                    <a:pt x="6207" y="8215"/>
                  </a:moveTo>
                  <a:cubicBezTo>
                    <a:pt x="6365" y="9066"/>
                    <a:pt x="7153" y="9696"/>
                    <a:pt x="8035" y="9696"/>
                  </a:cubicBezTo>
                  <a:cubicBezTo>
                    <a:pt x="8476" y="9696"/>
                    <a:pt x="8822" y="9539"/>
                    <a:pt x="9137" y="9350"/>
                  </a:cubicBezTo>
                  <a:lnTo>
                    <a:pt x="9137" y="10137"/>
                  </a:lnTo>
                  <a:lnTo>
                    <a:pt x="9169" y="10137"/>
                  </a:lnTo>
                  <a:cubicBezTo>
                    <a:pt x="9169" y="11177"/>
                    <a:pt x="8350" y="11996"/>
                    <a:pt x="7310" y="11996"/>
                  </a:cubicBezTo>
                  <a:lnTo>
                    <a:pt x="4317" y="11996"/>
                  </a:lnTo>
                  <a:cubicBezTo>
                    <a:pt x="3309" y="11996"/>
                    <a:pt x="2458" y="11177"/>
                    <a:pt x="2458" y="10137"/>
                  </a:cubicBezTo>
                  <a:lnTo>
                    <a:pt x="2458" y="9350"/>
                  </a:lnTo>
                  <a:cubicBezTo>
                    <a:pt x="2773" y="9602"/>
                    <a:pt x="3183" y="9696"/>
                    <a:pt x="3561" y="9696"/>
                  </a:cubicBezTo>
                  <a:cubicBezTo>
                    <a:pt x="4475" y="9696"/>
                    <a:pt x="5231" y="9066"/>
                    <a:pt x="5388" y="8215"/>
                  </a:cubicBezTo>
                  <a:close/>
                  <a:moveTo>
                    <a:pt x="5794" y="1"/>
                  </a:moveTo>
                  <a:cubicBezTo>
                    <a:pt x="5310" y="1"/>
                    <a:pt x="4821" y="166"/>
                    <a:pt x="4412" y="497"/>
                  </a:cubicBezTo>
                  <a:cubicBezTo>
                    <a:pt x="4291" y="479"/>
                    <a:pt x="4172" y="470"/>
                    <a:pt x="4054" y="470"/>
                  </a:cubicBezTo>
                  <a:cubicBezTo>
                    <a:pt x="3154" y="470"/>
                    <a:pt x="2355" y="992"/>
                    <a:pt x="2049" y="1883"/>
                  </a:cubicBezTo>
                  <a:cubicBezTo>
                    <a:pt x="1104" y="2230"/>
                    <a:pt x="505" y="3238"/>
                    <a:pt x="663" y="4246"/>
                  </a:cubicBezTo>
                  <a:cubicBezTo>
                    <a:pt x="1" y="5033"/>
                    <a:pt x="1" y="6168"/>
                    <a:pt x="663" y="6987"/>
                  </a:cubicBezTo>
                  <a:cubicBezTo>
                    <a:pt x="663" y="7018"/>
                    <a:pt x="663" y="7113"/>
                    <a:pt x="631" y="7144"/>
                  </a:cubicBezTo>
                  <a:cubicBezTo>
                    <a:pt x="348" y="7428"/>
                    <a:pt x="159" y="7806"/>
                    <a:pt x="159" y="8215"/>
                  </a:cubicBezTo>
                  <a:cubicBezTo>
                    <a:pt x="159" y="9035"/>
                    <a:pt x="820" y="9696"/>
                    <a:pt x="1639" y="9696"/>
                  </a:cubicBezTo>
                  <a:lnTo>
                    <a:pt x="1639" y="10137"/>
                  </a:lnTo>
                  <a:cubicBezTo>
                    <a:pt x="1639" y="11586"/>
                    <a:pt x="2836" y="12752"/>
                    <a:pt x="4254" y="12752"/>
                  </a:cubicBezTo>
                  <a:lnTo>
                    <a:pt x="7247" y="12752"/>
                  </a:lnTo>
                  <a:cubicBezTo>
                    <a:pt x="8696" y="12752"/>
                    <a:pt x="9831" y="11555"/>
                    <a:pt x="9831" y="10137"/>
                  </a:cubicBezTo>
                  <a:lnTo>
                    <a:pt x="9831" y="9696"/>
                  </a:lnTo>
                  <a:cubicBezTo>
                    <a:pt x="10681" y="9696"/>
                    <a:pt x="11343" y="9035"/>
                    <a:pt x="11343" y="8215"/>
                  </a:cubicBezTo>
                  <a:cubicBezTo>
                    <a:pt x="11406" y="7806"/>
                    <a:pt x="11217" y="7428"/>
                    <a:pt x="10933" y="7144"/>
                  </a:cubicBezTo>
                  <a:cubicBezTo>
                    <a:pt x="10933" y="7113"/>
                    <a:pt x="10933" y="7018"/>
                    <a:pt x="10902" y="6987"/>
                  </a:cubicBezTo>
                  <a:cubicBezTo>
                    <a:pt x="11563" y="6199"/>
                    <a:pt x="11563" y="5065"/>
                    <a:pt x="10902" y="4246"/>
                  </a:cubicBezTo>
                  <a:cubicBezTo>
                    <a:pt x="11059" y="3206"/>
                    <a:pt x="10492" y="2230"/>
                    <a:pt x="9515" y="1883"/>
                  </a:cubicBezTo>
                  <a:cubicBezTo>
                    <a:pt x="9206" y="1039"/>
                    <a:pt x="8344" y="472"/>
                    <a:pt x="7468" y="472"/>
                  </a:cubicBezTo>
                  <a:cubicBezTo>
                    <a:pt x="7363" y="472"/>
                    <a:pt x="7257" y="480"/>
                    <a:pt x="7153" y="497"/>
                  </a:cubicBezTo>
                  <a:cubicBezTo>
                    <a:pt x="6759" y="166"/>
                    <a:pt x="6278" y="1"/>
                    <a:pt x="57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269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2" grpId="0" build="p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90"/>
          <p:cNvSpPr/>
          <p:nvPr/>
        </p:nvSpPr>
        <p:spPr>
          <a:xfrm>
            <a:off x="3505600" y="713225"/>
            <a:ext cx="2132787" cy="2132787"/>
          </a:xfrm>
          <a:custGeom>
            <a:avLst/>
            <a:gdLst/>
            <a:ahLst/>
            <a:cxnLst/>
            <a:rect l="l" t="t" r="r" b="b"/>
            <a:pathLst>
              <a:path w="16384" h="16384" extrusionOk="0">
                <a:moveTo>
                  <a:pt x="5198" y="16384"/>
                </a:moveTo>
                <a:cubicBezTo>
                  <a:pt x="2341" y="16384"/>
                  <a:pt x="1" y="14043"/>
                  <a:pt x="1" y="11186"/>
                </a:cubicBezTo>
                <a:lnTo>
                  <a:pt x="1" y="5198"/>
                </a:lnTo>
                <a:cubicBezTo>
                  <a:pt x="1" y="2341"/>
                  <a:pt x="2341" y="1"/>
                  <a:pt x="5198" y="1"/>
                </a:cubicBezTo>
                <a:lnTo>
                  <a:pt x="11186" y="1"/>
                </a:lnTo>
                <a:cubicBezTo>
                  <a:pt x="14043" y="1"/>
                  <a:pt x="16384" y="2341"/>
                  <a:pt x="16384" y="5198"/>
                </a:cubicBezTo>
                <a:lnTo>
                  <a:pt x="16384" y="11186"/>
                </a:lnTo>
                <a:cubicBezTo>
                  <a:pt x="16384" y="14043"/>
                  <a:pt x="14043" y="16384"/>
                  <a:pt x="11186" y="1638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099331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90"/>
          <p:cNvSpPr txBox="1">
            <a:spLocks noGrp="1"/>
          </p:cNvSpPr>
          <p:nvPr>
            <p:ph type="title"/>
          </p:nvPr>
        </p:nvSpPr>
        <p:spPr>
          <a:xfrm>
            <a:off x="1146893" y="3247176"/>
            <a:ext cx="685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Feedback &amp; Evaluation</a:t>
            </a:r>
            <a:endParaRPr dirty="0"/>
          </a:p>
        </p:txBody>
      </p:sp>
      <p:sp>
        <p:nvSpPr>
          <p:cNvPr id="1389" name="Google Shape;1389;p90"/>
          <p:cNvSpPr txBox="1">
            <a:spLocks noGrp="1"/>
          </p:cNvSpPr>
          <p:nvPr>
            <p:ph type="title" idx="2"/>
          </p:nvPr>
        </p:nvSpPr>
        <p:spPr>
          <a:xfrm>
            <a:off x="3140400" y="925223"/>
            <a:ext cx="2863200" cy="1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grpSp>
        <p:nvGrpSpPr>
          <p:cNvPr id="1391" name="Google Shape;1391;p90"/>
          <p:cNvGrpSpPr/>
          <p:nvPr/>
        </p:nvGrpSpPr>
        <p:grpSpPr>
          <a:xfrm>
            <a:off x="1414861" y="1148703"/>
            <a:ext cx="709302" cy="709356"/>
            <a:chOff x="1074511" y="925228"/>
            <a:chExt cx="709302" cy="709356"/>
          </a:xfrm>
        </p:grpSpPr>
        <p:sp>
          <p:nvSpPr>
            <p:cNvPr id="1392" name="Google Shape;1392;p90"/>
            <p:cNvSpPr/>
            <p:nvPr/>
          </p:nvSpPr>
          <p:spPr>
            <a:xfrm rot="-514359">
              <a:off x="1117492" y="968204"/>
              <a:ext cx="623340" cy="623404"/>
            </a:xfrm>
            <a:custGeom>
              <a:avLst/>
              <a:gdLst/>
              <a:ahLst/>
              <a:cxnLst/>
              <a:rect l="l" t="t" r="r" b="b"/>
              <a:pathLst>
                <a:path w="9727" h="9728" extrusionOk="0">
                  <a:moveTo>
                    <a:pt x="1611" y="1"/>
                  </a:moveTo>
                  <a:cubicBezTo>
                    <a:pt x="699" y="1"/>
                    <a:pt x="0" y="730"/>
                    <a:pt x="0" y="1612"/>
                  </a:cubicBezTo>
                  <a:lnTo>
                    <a:pt x="0" y="8116"/>
                  </a:lnTo>
                  <a:cubicBezTo>
                    <a:pt x="0" y="8998"/>
                    <a:pt x="699" y="9727"/>
                    <a:pt x="1611" y="9727"/>
                  </a:cubicBezTo>
                  <a:lnTo>
                    <a:pt x="8085" y="9727"/>
                  </a:lnTo>
                  <a:cubicBezTo>
                    <a:pt x="8997" y="9727"/>
                    <a:pt x="9727" y="8998"/>
                    <a:pt x="9727" y="8116"/>
                  </a:cubicBezTo>
                  <a:lnTo>
                    <a:pt x="9727" y="1612"/>
                  </a:lnTo>
                  <a:cubicBezTo>
                    <a:pt x="9727" y="730"/>
                    <a:pt x="8997" y="1"/>
                    <a:pt x="808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0"/>
            <p:cNvSpPr/>
            <p:nvPr/>
          </p:nvSpPr>
          <p:spPr>
            <a:xfrm rot="-514359">
              <a:off x="1373904" y="1202490"/>
              <a:ext cx="128616" cy="144188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0" y="92"/>
                  </a:moveTo>
                  <a:lnTo>
                    <a:pt x="0" y="2159"/>
                  </a:lnTo>
                  <a:cubicBezTo>
                    <a:pt x="0" y="2219"/>
                    <a:pt x="61" y="2250"/>
                    <a:pt x="91" y="2219"/>
                  </a:cubicBezTo>
                  <a:lnTo>
                    <a:pt x="1946" y="1186"/>
                  </a:lnTo>
                  <a:cubicBezTo>
                    <a:pt x="2006" y="1156"/>
                    <a:pt x="2006" y="1095"/>
                    <a:pt x="1946" y="1064"/>
                  </a:cubicBezTo>
                  <a:lnTo>
                    <a:pt x="91" y="31"/>
                  </a:lnTo>
                  <a:cubicBezTo>
                    <a:pt x="61" y="1"/>
                    <a:pt x="0" y="31"/>
                    <a:pt x="0" y="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0"/>
            <p:cNvSpPr/>
            <p:nvPr/>
          </p:nvSpPr>
          <p:spPr>
            <a:xfrm rot="-514359">
              <a:off x="1284435" y="1131993"/>
              <a:ext cx="286389" cy="288376"/>
            </a:xfrm>
            <a:custGeom>
              <a:avLst/>
              <a:gdLst/>
              <a:ahLst/>
              <a:cxnLst/>
              <a:rect l="l" t="t" r="r" b="b"/>
              <a:pathLst>
                <a:path w="4469" h="4500" fill="none" extrusionOk="0">
                  <a:moveTo>
                    <a:pt x="3496" y="4499"/>
                  </a:moveTo>
                  <a:lnTo>
                    <a:pt x="973" y="4499"/>
                  </a:lnTo>
                  <a:cubicBezTo>
                    <a:pt x="426" y="4499"/>
                    <a:pt x="0" y="4044"/>
                    <a:pt x="0" y="3496"/>
                  </a:cubicBezTo>
                  <a:lnTo>
                    <a:pt x="0" y="1004"/>
                  </a:lnTo>
                  <a:cubicBezTo>
                    <a:pt x="0" y="457"/>
                    <a:pt x="426" y="1"/>
                    <a:pt x="973" y="1"/>
                  </a:cubicBezTo>
                  <a:lnTo>
                    <a:pt x="3496" y="1"/>
                  </a:lnTo>
                  <a:cubicBezTo>
                    <a:pt x="4043" y="1"/>
                    <a:pt x="4468" y="457"/>
                    <a:pt x="4468" y="1004"/>
                  </a:cubicBezTo>
                  <a:lnTo>
                    <a:pt x="4468" y="3496"/>
                  </a:lnTo>
                  <a:cubicBezTo>
                    <a:pt x="4468" y="4044"/>
                    <a:pt x="4043" y="4499"/>
                    <a:pt x="3496" y="44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90"/>
          <p:cNvGrpSpPr/>
          <p:nvPr/>
        </p:nvGrpSpPr>
        <p:grpSpPr>
          <a:xfrm>
            <a:off x="6543922" y="843718"/>
            <a:ext cx="851910" cy="781546"/>
            <a:chOff x="7145197" y="889118"/>
            <a:chExt cx="851910" cy="781546"/>
          </a:xfrm>
        </p:grpSpPr>
        <p:sp>
          <p:nvSpPr>
            <p:cNvPr id="1396" name="Google Shape;1396;p90"/>
            <p:cNvSpPr/>
            <p:nvPr/>
          </p:nvSpPr>
          <p:spPr>
            <a:xfrm rot="989540">
              <a:off x="7709562" y="1210205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1" y="912"/>
                  </a:moveTo>
                  <a:cubicBezTo>
                    <a:pt x="1" y="426"/>
                    <a:pt x="396" y="0"/>
                    <a:pt x="913" y="0"/>
                  </a:cubicBezTo>
                  <a:cubicBezTo>
                    <a:pt x="1429" y="0"/>
                    <a:pt x="1825" y="395"/>
                    <a:pt x="1855" y="912"/>
                  </a:cubicBezTo>
                  <a:cubicBezTo>
                    <a:pt x="1855" y="1429"/>
                    <a:pt x="1429" y="1824"/>
                    <a:pt x="943" y="1824"/>
                  </a:cubicBezTo>
                  <a:cubicBezTo>
                    <a:pt x="426" y="1854"/>
                    <a:pt x="1" y="1429"/>
                    <a:pt x="1" y="912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0"/>
            <p:cNvSpPr/>
            <p:nvPr/>
          </p:nvSpPr>
          <p:spPr>
            <a:xfrm rot="989540">
              <a:off x="7538656" y="1161368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1" y="913"/>
                  </a:moveTo>
                  <a:cubicBezTo>
                    <a:pt x="1" y="426"/>
                    <a:pt x="426" y="1"/>
                    <a:pt x="913" y="1"/>
                  </a:cubicBezTo>
                  <a:cubicBezTo>
                    <a:pt x="1429" y="1"/>
                    <a:pt x="1855" y="396"/>
                    <a:pt x="1855" y="913"/>
                  </a:cubicBezTo>
                  <a:cubicBezTo>
                    <a:pt x="1855" y="1429"/>
                    <a:pt x="1460" y="1824"/>
                    <a:pt x="943" y="1824"/>
                  </a:cubicBezTo>
                  <a:cubicBezTo>
                    <a:pt x="426" y="1855"/>
                    <a:pt x="1" y="1429"/>
                    <a:pt x="1" y="913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0"/>
            <p:cNvSpPr/>
            <p:nvPr/>
          </p:nvSpPr>
          <p:spPr>
            <a:xfrm rot="989540">
              <a:off x="7367734" y="1112584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31" y="942"/>
                  </a:moveTo>
                  <a:cubicBezTo>
                    <a:pt x="0" y="426"/>
                    <a:pt x="426" y="0"/>
                    <a:pt x="943" y="0"/>
                  </a:cubicBezTo>
                  <a:cubicBezTo>
                    <a:pt x="1429" y="0"/>
                    <a:pt x="1855" y="395"/>
                    <a:pt x="1855" y="912"/>
                  </a:cubicBezTo>
                  <a:cubicBezTo>
                    <a:pt x="1855" y="1429"/>
                    <a:pt x="1459" y="1824"/>
                    <a:pt x="943" y="1824"/>
                  </a:cubicBezTo>
                  <a:cubicBezTo>
                    <a:pt x="426" y="1854"/>
                    <a:pt x="31" y="1429"/>
                    <a:pt x="31" y="942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0"/>
            <p:cNvSpPr/>
            <p:nvPr/>
          </p:nvSpPr>
          <p:spPr>
            <a:xfrm rot="989540">
              <a:off x="7216491" y="977355"/>
              <a:ext cx="709321" cy="605073"/>
            </a:xfrm>
            <a:custGeom>
              <a:avLst/>
              <a:gdLst/>
              <a:ahLst/>
              <a:cxnLst/>
              <a:rect l="l" t="t" r="r" b="b"/>
              <a:pathLst>
                <a:path w="12615" h="10761" fill="none" extrusionOk="0">
                  <a:moveTo>
                    <a:pt x="2858" y="8451"/>
                  </a:moveTo>
                  <a:lnTo>
                    <a:pt x="5989" y="8420"/>
                  </a:lnTo>
                  <a:cubicBezTo>
                    <a:pt x="6475" y="10396"/>
                    <a:pt x="7995" y="10730"/>
                    <a:pt x="8876" y="10761"/>
                  </a:cubicBezTo>
                  <a:cubicBezTo>
                    <a:pt x="9059" y="10761"/>
                    <a:pt x="9150" y="10518"/>
                    <a:pt x="8998" y="10426"/>
                  </a:cubicBezTo>
                  <a:cubicBezTo>
                    <a:pt x="8025" y="9667"/>
                    <a:pt x="8390" y="8390"/>
                    <a:pt x="8390" y="8390"/>
                  </a:cubicBezTo>
                  <a:lnTo>
                    <a:pt x="9849" y="8390"/>
                  </a:lnTo>
                  <a:cubicBezTo>
                    <a:pt x="11369" y="8360"/>
                    <a:pt x="12615" y="7113"/>
                    <a:pt x="12615" y="5563"/>
                  </a:cubicBezTo>
                  <a:lnTo>
                    <a:pt x="12584" y="2767"/>
                  </a:lnTo>
                  <a:cubicBezTo>
                    <a:pt x="12554" y="1247"/>
                    <a:pt x="11308" y="1"/>
                    <a:pt x="9758" y="1"/>
                  </a:cubicBezTo>
                  <a:lnTo>
                    <a:pt x="2767" y="92"/>
                  </a:lnTo>
                  <a:cubicBezTo>
                    <a:pt x="1247" y="92"/>
                    <a:pt x="1" y="1369"/>
                    <a:pt x="1" y="2888"/>
                  </a:cubicBezTo>
                  <a:lnTo>
                    <a:pt x="31" y="5685"/>
                  </a:lnTo>
                  <a:cubicBezTo>
                    <a:pt x="61" y="7235"/>
                    <a:pt x="1338" y="8481"/>
                    <a:pt x="2858" y="8451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7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92"/>
          <p:cNvSpPr txBox="1">
            <a:spLocks noGrp="1"/>
          </p:cNvSpPr>
          <p:nvPr>
            <p:ph type="title"/>
          </p:nvPr>
        </p:nvSpPr>
        <p:spPr>
          <a:xfrm>
            <a:off x="373713" y="1046485"/>
            <a:ext cx="1956017" cy="9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Feedback</a:t>
            </a:r>
            <a:endParaRPr dirty="0"/>
          </a:p>
        </p:txBody>
      </p:sp>
      <p:grpSp>
        <p:nvGrpSpPr>
          <p:cNvPr id="10" name="Google Shape;11606;p136">
            <a:extLst>
              <a:ext uri="{FF2B5EF4-FFF2-40B4-BE49-F238E27FC236}">
                <a16:creationId xmlns:a16="http://schemas.microsoft.com/office/drawing/2014/main" id="{E1FB18F4-A5E8-CEAC-B90F-4B36911A6B6D}"/>
              </a:ext>
            </a:extLst>
          </p:cNvPr>
          <p:cNvGrpSpPr/>
          <p:nvPr/>
        </p:nvGrpSpPr>
        <p:grpSpPr>
          <a:xfrm>
            <a:off x="4978117" y="876018"/>
            <a:ext cx="3672309" cy="3643020"/>
            <a:chOff x="6167350" y="2672800"/>
            <a:chExt cx="297750" cy="295375"/>
          </a:xfrm>
          <a:solidFill>
            <a:schemeClr val="bg1">
              <a:lumMod val="50000"/>
              <a:lumOff val="50000"/>
              <a:alpha val="29000"/>
            </a:schemeClr>
          </a:solidFill>
        </p:grpSpPr>
        <p:sp>
          <p:nvSpPr>
            <p:cNvPr id="11" name="Google Shape;11607;p136">
              <a:extLst>
                <a:ext uri="{FF2B5EF4-FFF2-40B4-BE49-F238E27FC236}">
                  <a16:creationId xmlns:a16="http://schemas.microsoft.com/office/drawing/2014/main" id="{BB0F5597-5945-42FA-A157-7E1946FC3F86}"/>
                </a:ext>
              </a:extLst>
            </p:cNvPr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1608;p136">
              <a:extLst>
                <a:ext uri="{FF2B5EF4-FFF2-40B4-BE49-F238E27FC236}">
                  <a16:creationId xmlns:a16="http://schemas.microsoft.com/office/drawing/2014/main" id="{47DE203B-B617-B30E-AB96-DDB94CB8743C}"/>
                </a:ext>
              </a:extLst>
            </p:cNvPr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609;p136">
              <a:extLst>
                <a:ext uri="{FF2B5EF4-FFF2-40B4-BE49-F238E27FC236}">
                  <a16:creationId xmlns:a16="http://schemas.microsoft.com/office/drawing/2014/main" id="{0DA0D234-A4DF-5EF1-2A26-BCF2196ABA3B}"/>
                </a:ext>
              </a:extLst>
            </p:cNvPr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610;p136">
              <a:extLst>
                <a:ext uri="{FF2B5EF4-FFF2-40B4-BE49-F238E27FC236}">
                  <a16:creationId xmlns:a16="http://schemas.microsoft.com/office/drawing/2014/main" id="{7554DCFF-A987-39CF-1868-53240FD66D15}"/>
                </a:ext>
              </a:extLst>
            </p:cNvPr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5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611;p136">
              <a:extLst>
                <a:ext uri="{FF2B5EF4-FFF2-40B4-BE49-F238E27FC236}">
                  <a16:creationId xmlns:a16="http://schemas.microsoft.com/office/drawing/2014/main" id="{D5E1D9E7-E1DF-EEA8-297F-DA0B7E7B71A8}"/>
                </a:ext>
              </a:extLst>
            </p:cNvPr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6" name="Google Shape;1496;p92"/>
          <p:cNvSpPr txBox="1">
            <a:spLocks noGrp="1"/>
          </p:cNvSpPr>
          <p:nvPr>
            <p:ph type="body" idx="1"/>
          </p:nvPr>
        </p:nvSpPr>
        <p:spPr>
          <a:xfrm>
            <a:off x="786687" y="1658144"/>
            <a:ext cx="7085105" cy="12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/>
            <a:r>
              <a:rPr lang="en" dirty="0"/>
              <a:t>No immediate feedback</a:t>
            </a:r>
          </a:p>
          <a:p>
            <a:pPr marL="285750" indent="-285750" algn="l"/>
            <a:r>
              <a:rPr lang="en-US" dirty="0"/>
              <a:t>R</a:t>
            </a:r>
            <a:r>
              <a:rPr lang="en" dirty="0" err="1"/>
              <a:t>einforcement</a:t>
            </a:r>
            <a:r>
              <a:rPr lang="en" dirty="0"/>
              <a:t> through external resources &amp; reflection</a:t>
            </a:r>
            <a:endParaRPr dirty="0"/>
          </a:p>
        </p:txBody>
      </p:sp>
      <p:sp>
        <p:nvSpPr>
          <p:cNvPr id="4" name="Google Shape;1495;p92">
            <a:extLst>
              <a:ext uri="{FF2B5EF4-FFF2-40B4-BE49-F238E27FC236}">
                <a16:creationId xmlns:a16="http://schemas.microsoft.com/office/drawing/2014/main" id="{83B78D25-7768-D2B2-F0B6-0F9CE69E0409}"/>
              </a:ext>
            </a:extLst>
          </p:cNvPr>
          <p:cNvSpPr txBox="1">
            <a:spLocks/>
          </p:cNvSpPr>
          <p:nvPr/>
        </p:nvSpPr>
        <p:spPr>
          <a:xfrm>
            <a:off x="294201" y="2217828"/>
            <a:ext cx="1956017" cy="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 dirty="0"/>
              <a:t>Evaluation</a:t>
            </a:r>
          </a:p>
        </p:txBody>
      </p:sp>
      <p:sp>
        <p:nvSpPr>
          <p:cNvPr id="5" name="Google Shape;1496;p92">
            <a:extLst>
              <a:ext uri="{FF2B5EF4-FFF2-40B4-BE49-F238E27FC236}">
                <a16:creationId xmlns:a16="http://schemas.microsoft.com/office/drawing/2014/main" id="{0BAD7063-3371-7EB9-4E08-01FC6DB2A619}"/>
              </a:ext>
            </a:extLst>
          </p:cNvPr>
          <p:cNvSpPr txBox="1">
            <a:spLocks/>
          </p:cNvSpPr>
          <p:nvPr/>
        </p:nvSpPr>
        <p:spPr>
          <a:xfrm>
            <a:off x="786687" y="2915133"/>
            <a:ext cx="7085105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85750" indent="-285750" algn="l"/>
            <a:r>
              <a:rPr lang="en-US" dirty="0"/>
              <a:t>No ability to comment or provide feedback on Adobe express</a:t>
            </a:r>
          </a:p>
          <a:p>
            <a:pPr marL="285750" indent="-285750" algn="l"/>
            <a:r>
              <a:rPr lang="en-US" dirty="0"/>
              <a:t>Provide contact info for direct contact regarding errors or questions</a:t>
            </a:r>
          </a:p>
        </p:txBody>
      </p:sp>
    </p:spTree>
    <p:extLst>
      <p:ext uri="{BB962C8B-B14F-4D97-AF65-F5344CB8AC3E}">
        <p14:creationId xmlns:p14="http://schemas.microsoft.com/office/powerpoint/2010/main" val="329748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" grpId="0"/>
      <p:bldP spid="1496" grpId="0" build="p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97"/>
          <p:cNvGrpSpPr/>
          <p:nvPr/>
        </p:nvGrpSpPr>
        <p:grpSpPr>
          <a:xfrm>
            <a:off x="6251969" y="1301233"/>
            <a:ext cx="1607085" cy="2906683"/>
            <a:chOff x="7176300" y="708700"/>
            <a:chExt cx="1820647" cy="3292946"/>
          </a:xfrm>
        </p:grpSpPr>
        <p:sp>
          <p:nvSpPr>
            <p:cNvPr id="1695" name="Google Shape;1695;p97"/>
            <p:cNvSpPr/>
            <p:nvPr/>
          </p:nvSpPr>
          <p:spPr>
            <a:xfrm>
              <a:off x="7176300" y="708700"/>
              <a:ext cx="1820647" cy="3292946"/>
            </a:xfrm>
            <a:custGeom>
              <a:avLst/>
              <a:gdLst/>
              <a:ahLst/>
              <a:cxnLst/>
              <a:rect l="l" t="t" r="r" b="b"/>
              <a:pathLst>
                <a:path w="41977" h="87935" extrusionOk="0">
                  <a:moveTo>
                    <a:pt x="37144" y="87934"/>
                  </a:moveTo>
                  <a:lnTo>
                    <a:pt x="4833" y="87934"/>
                  </a:lnTo>
                  <a:cubicBezTo>
                    <a:pt x="2158" y="87934"/>
                    <a:pt x="0" y="85776"/>
                    <a:pt x="0" y="83132"/>
                  </a:cubicBezTo>
                  <a:lnTo>
                    <a:pt x="0" y="4803"/>
                  </a:lnTo>
                  <a:cubicBezTo>
                    <a:pt x="0" y="2158"/>
                    <a:pt x="2158" y="0"/>
                    <a:pt x="4833" y="0"/>
                  </a:cubicBezTo>
                  <a:lnTo>
                    <a:pt x="37144" y="0"/>
                  </a:lnTo>
                  <a:cubicBezTo>
                    <a:pt x="39788" y="0"/>
                    <a:pt x="41977" y="2158"/>
                    <a:pt x="41977" y="4803"/>
                  </a:cubicBezTo>
                  <a:lnTo>
                    <a:pt x="41977" y="83132"/>
                  </a:lnTo>
                  <a:cubicBezTo>
                    <a:pt x="41977" y="85776"/>
                    <a:pt x="39788" y="87934"/>
                    <a:pt x="37144" y="87934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0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97"/>
            <p:cNvSpPr/>
            <p:nvPr/>
          </p:nvSpPr>
          <p:spPr>
            <a:xfrm>
              <a:off x="7626251" y="3445008"/>
              <a:ext cx="920737" cy="278798"/>
            </a:xfrm>
            <a:custGeom>
              <a:avLst/>
              <a:gdLst/>
              <a:ahLst/>
              <a:cxnLst/>
              <a:rect l="l" t="t" r="r" b="b"/>
              <a:pathLst>
                <a:path w="25119" h="7606" extrusionOk="0">
                  <a:moveTo>
                    <a:pt x="23017" y="7606"/>
                  </a:moveTo>
                  <a:lnTo>
                    <a:pt x="2102" y="7606"/>
                  </a:lnTo>
                  <a:cubicBezTo>
                    <a:pt x="934" y="7606"/>
                    <a:pt x="0" y="6672"/>
                    <a:pt x="0" y="5504"/>
                  </a:cubicBezTo>
                  <a:lnTo>
                    <a:pt x="0" y="2102"/>
                  </a:lnTo>
                  <a:cubicBezTo>
                    <a:pt x="0" y="934"/>
                    <a:pt x="934" y="0"/>
                    <a:pt x="2102" y="0"/>
                  </a:cubicBezTo>
                  <a:lnTo>
                    <a:pt x="23017" y="0"/>
                  </a:lnTo>
                  <a:cubicBezTo>
                    <a:pt x="24184" y="0"/>
                    <a:pt x="25118" y="934"/>
                    <a:pt x="25118" y="2102"/>
                  </a:cubicBezTo>
                  <a:lnTo>
                    <a:pt x="25118" y="5504"/>
                  </a:lnTo>
                  <a:cubicBezTo>
                    <a:pt x="25118" y="6672"/>
                    <a:pt x="24184" y="7606"/>
                    <a:pt x="23017" y="760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7" name="Google Shape;1697;p97"/>
            <p:cNvGrpSpPr/>
            <p:nvPr/>
          </p:nvGrpSpPr>
          <p:grpSpPr>
            <a:xfrm>
              <a:off x="7292450" y="1166853"/>
              <a:ext cx="1588334" cy="1382920"/>
              <a:chOff x="5372913" y="1090178"/>
              <a:chExt cx="1588334" cy="1382920"/>
            </a:xfrm>
          </p:grpSpPr>
          <p:sp>
            <p:nvSpPr>
              <p:cNvPr id="1698" name="Google Shape;1698;p97"/>
              <p:cNvSpPr/>
              <p:nvPr/>
            </p:nvSpPr>
            <p:spPr>
              <a:xfrm>
                <a:off x="5372913" y="1090178"/>
                <a:ext cx="1588334" cy="1382920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37728" extrusionOk="0">
                    <a:moveTo>
                      <a:pt x="42498" y="37728"/>
                    </a:moveTo>
                    <a:lnTo>
                      <a:pt x="835" y="37728"/>
                    </a:lnTo>
                    <a:cubicBezTo>
                      <a:pt x="368" y="37728"/>
                      <a:pt x="1" y="37361"/>
                      <a:pt x="1" y="36894"/>
                    </a:cubicBezTo>
                    <a:lnTo>
                      <a:pt x="1" y="835"/>
                    </a:lnTo>
                    <a:cubicBezTo>
                      <a:pt x="1" y="368"/>
                      <a:pt x="368" y="1"/>
                      <a:pt x="835" y="1"/>
                    </a:cubicBezTo>
                    <a:lnTo>
                      <a:pt x="42498" y="1"/>
                    </a:lnTo>
                    <a:cubicBezTo>
                      <a:pt x="42965" y="1"/>
                      <a:pt x="43332" y="368"/>
                      <a:pt x="43332" y="835"/>
                    </a:cubicBezTo>
                    <a:lnTo>
                      <a:pt x="43332" y="36894"/>
                    </a:lnTo>
                    <a:cubicBezTo>
                      <a:pt x="43332" y="37361"/>
                      <a:pt x="42965" y="37728"/>
                      <a:pt x="42498" y="3772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97"/>
              <p:cNvSpPr/>
              <p:nvPr/>
            </p:nvSpPr>
            <p:spPr>
              <a:xfrm>
                <a:off x="6456279" y="1169648"/>
                <a:ext cx="424318" cy="155344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4238" extrusionOk="0">
                    <a:moveTo>
                      <a:pt x="10541" y="4237"/>
                    </a:moveTo>
                    <a:lnTo>
                      <a:pt x="1068" y="4237"/>
                    </a:lnTo>
                    <a:cubicBezTo>
                      <a:pt x="467" y="4237"/>
                      <a:pt x="0" y="3770"/>
                      <a:pt x="0" y="3203"/>
                    </a:cubicBezTo>
                    <a:lnTo>
                      <a:pt x="0" y="1035"/>
                    </a:lnTo>
                    <a:cubicBezTo>
                      <a:pt x="0" y="468"/>
                      <a:pt x="467" y="1"/>
                      <a:pt x="1068" y="1"/>
                    </a:cubicBezTo>
                    <a:lnTo>
                      <a:pt x="10541" y="1"/>
                    </a:lnTo>
                    <a:cubicBezTo>
                      <a:pt x="11108" y="1"/>
                      <a:pt x="11575" y="468"/>
                      <a:pt x="11575" y="1035"/>
                    </a:cubicBezTo>
                    <a:lnTo>
                      <a:pt x="11575" y="3203"/>
                    </a:lnTo>
                    <a:cubicBezTo>
                      <a:pt x="11575" y="3770"/>
                      <a:pt x="11108" y="4237"/>
                      <a:pt x="10541" y="423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97"/>
              <p:cNvSpPr/>
              <p:nvPr/>
            </p:nvSpPr>
            <p:spPr>
              <a:xfrm>
                <a:off x="5597907" y="1580487"/>
                <a:ext cx="1115155" cy="678667"/>
              </a:xfrm>
              <a:custGeom>
                <a:avLst/>
                <a:gdLst/>
                <a:ahLst/>
                <a:cxnLst/>
                <a:rect l="l" t="t" r="r" b="b"/>
                <a:pathLst>
                  <a:path w="30423" h="18515" fill="none" extrusionOk="0">
                    <a:moveTo>
                      <a:pt x="367" y="1"/>
                    </a:moveTo>
                    <a:cubicBezTo>
                      <a:pt x="167" y="835"/>
                      <a:pt x="1" y="1702"/>
                      <a:pt x="101" y="2536"/>
                    </a:cubicBezTo>
                    <a:cubicBezTo>
                      <a:pt x="167" y="3403"/>
                      <a:pt x="501" y="4271"/>
                      <a:pt x="1135" y="4804"/>
                    </a:cubicBezTo>
                    <a:cubicBezTo>
                      <a:pt x="2169" y="5738"/>
                      <a:pt x="3770" y="5672"/>
                      <a:pt x="5104" y="5238"/>
                    </a:cubicBezTo>
                    <a:cubicBezTo>
                      <a:pt x="6438" y="4804"/>
                      <a:pt x="7673" y="4104"/>
                      <a:pt x="9040" y="3870"/>
                    </a:cubicBezTo>
                    <a:cubicBezTo>
                      <a:pt x="9641" y="3770"/>
                      <a:pt x="10408" y="3837"/>
                      <a:pt x="10708" y="4404"/>
                    </a:cubicBezTo>
                    <a:cubicBezTo>
                      <a:pt x="11075" y="5038"/>
                      <a:pt x="10608" y="6105"/>
                      <a:pt x="11242" y="6506"/>
                    </a:cubicBezTo>
                    <a:cubicBezTo>
                      <a:pt x="11909" y="6906"/>
                      <a:pt x="12710" y="5972"/>
                      <a:pt x="13477" y="6139"/>
                    </a:cubicBezTo>
                    <a:cubicBezTo>
                      <a:pt x="14144" y="6272"/>
                      <a:pt x="14311" y="7106"/>
                      <a:pt x="14344" y="7773"/>
                    </a:cubicBezTo>
                    <a:cubicBezTo>
                      <a:pt x="14344" y="8440"/>
                      <a:pt x="14444" y="9274"/>
                      <a:pt x="15078" y="9508"/>
                    </a:cubicBezTo>
                    <a:cubicBezTo>
                      <a:pt x="15512" y="9708"/>
                      <a:pt x="16012" y="9474"/>
                      <a:pt x="16479" y="9408"/>
                    </a:cubicBezTo>
                    <a:cubicBezTo>
                      <a:pt x="17980" y="9207"/>
                      <a:pt x="19248" y="10575"/>
                      <a:pt x="19748" y="11976"/>
                    </a:cubicBezTo>
                    <a:cubicBezTo>
                      <a:pt x="20248" y="13377"/>
                      <a:pt x="20315" y="14945"/>
                      <a:pt x="20915" y="16313"/>
                    </a:cubicBezTo>
                    <a:cubicBezTo>
                      <a:pt x="21583" y="17780"/>
                      <a:pt x="23117" y="18514"/>
                      <a:pt x="24752" y="18447"/>
                    </a:cubicBezTo>
                    <a:cubicBezTo>
                      <a:pt x="26753" y="18347"/>
                      <a:pt x="29321" y="17146"/>
                      <a:pt x="30422" y="14912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97"/>
              <p:cNvSpPr/>
              <p:nvPr/>
            </p:nvSpPr>
            <p:spPr>
              <a:xfrm>
                <a:off x="5580788" y="1521471"/>
                <a:ext cx="69718" cy="6425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753" extrusionOk="0">
                    <a:moveTo>
                      <a:pt x="939" y="1"/>
                    </a:moveTo>
                    <a:cubicBezTo>
                      <a:pt x="893" y="1"/>
                      <a:pt x="848" y="4"/>
                      <a:pt x="801" y="10"/>
                    </a:cubicBezTo>
                    <a:cubicBezTo>
                      <a:pt x="334" y="76"/>
                      <a:pt x="1" y="510"/>
                      <a:pt x="67" y="1010"/>
                    </a:cubicBezTo>
                    <a:cubicBezTo>
                      <a:pt x="128" y="1437"/>
                      <a:pt x="524" y="1753"/>
                      <a:pt x="948" y="1753"/>
                    </a:cubicBezTo>
                    <a:cubicBezTo>
                      <a:pt x="988" y="1753"/>
                      <a:pt x="1028" y="1750"/>
                      <a:pt x="1068" y="1744"/>
                    </a:cubicBezTo>
                    <a:cubicBezTo>
                      <a:pt x="1568" y="1678"/>
                      <a:pt x="1902" y="1211"/>
                      <a:pt x="1802" y="744"/>
                    </a:cubicBezTo>
                    <a:cubicBezTo>
                      <a:pt x="1741" y="290"/>
                      <a:pt x="1379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97"/>
              <p:cNvSpPr/>
              <p:nvPr/>
            </p:nvSpPr>
            <p:spPr>
              <a:xfrm>
                <a:off x="6687358" y="2066838"/>
                <a:ext cx="69754" cy="6425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753" extrusionOk="0">
                    <a:moveTo>
                      <a:pt x="955" y="1"/>
                    </a:moveTo>
                    <a:cubicBezTo>
                      <a:pt x="915" y="1"/>
                      <a:pt x="875" y="3"/>
                      <a:pt x="835" y="9"/>
                    </a:cubicBezTo>
                    <a:cubicBezTo>
                      <a:pt x="334" y="76"/>
                      <a:pt x="1" y="543"/>
                      <a:pt x="67" y="1010"/>
                    </a:cubicBezTo>
                    <a:cubicBezTo>
                      <a:pt x="158" y="1464"/>
                      <a:pt x="524" y="1753"/>
                      <a:pt x="964" y="1753"/>
                    </a:cubicBezTo>
                    <a:cubicBezTo>
                      <a:pt x="1009" y="1753"/>
                      <a:pt x="1055" y="1750"/>
                      <a:pt x="1102" y="1744"/>
                    </a:cubicBezTo>
                    <a:cubicBezTo>
                      <a:pt x="1569" y="1677"/>
                      <a:pt x="1902" y="1243"/>
                      <a:pt x="1835" y="743"/>
                    </a:cubicBezTo>
                    <a:cubicBezTo>
                      <a:pt x="1774" y="316"/>
                      <a:pt x="1379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97"/>
              <p:cNvSpPr/>
              <p:nvPr/>
            </p:nvSpPr>
            <p:spPr>
              <a:xfrm>
                <a:off x="5519646" y="1267482"/>
                <a:ext cx="190789" cy="27513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506" extrusionOk="0">
                    <a:moveTo>
                      <a:pt x="4971" y="3670"/>
                    </a:moveTo>
                    <a:lnTo>
                      <a:pt x="4971" y="3670"/>
                    </a:lnTo>
                    <a:cubicBezTo>
                      <a:pt x="5138" y="3336"/>
                      <a:pt x="5204" y="2969"/>
                      <a:pt x="5204" y="2602"/>
                    </a:cubicBezTo>
                    <a:cubicBezTo>
                      <a:pt x="5204" y="1168"/>
                      <a:pt x="4037" y="0"/>
                      <a:pt x="2603" y="0"/>
                    </a:cubicBezTo>
                    <a:cubicBezTo>
                      <a:pt x="1168" y="0"/>
                      <a:pt x="1" y="1168"/>
                      <a:pt x="1" y="2602"/>
                    </a:cubicBezTo>
                    <a:cubicBezTo>
                      <a:pt x="1" y="2969"/>
                      <a:pt x="101" y="3336"/>
                      <a:pt x="234" y="3670"/>
                    </a:cubicBezTo>
                    <a:lnTo>
                      <a:pt x="234" y="3670"/>
                    </a:lnTo>
                    <a:lnTo>
                      <a:pt x="234" y="3670"/>
                    </a:lnTo>
                    <a:cubicBezTo>
                      <a:pt x="301" y="3837"/>
                      <a:pt x="401" y="3970"/>
                      <a:pt x="501" y="4103"/>
                    </a:cubicBezTo>
                    <a:cubicBezTo>
                      <a:pt x="735" y="4504"/>
                      <a:pt x="1135" y="5137"/>
                      <a:pt x="1635" y="5738"/>
                    </a:cubicBezTo>
                    <a:cubicBezTo>
                      <a:pt x="2069" y="6238"/>
                      <a:pt x="2302" y="6839"/>
                      <a:pt x="2436" y="7339"/>
                    </a:cubicBezTo>
                    <a:cubicBezTo>
                      <a:pt x="2502" y="7506"/>
                      <a:pt x="2703" y="7506"/>
                      <a:pt x="2769" y="7339"/>
                    </a:cubicBezTo>
                    <a:cubicBezTo>
                      <a:pt x="2903" y="6839"/>
                      <a:pt x="3136" y="6238"/>
                      <a:pt x="3570" y="5738"/>
                    </a:cubicBezTo>
                    <a:cubicBezTo>
                      <a:pt x="4070" y="5137"/>
                      <a:pt x="4471" y="4504"/>
                      <a:pt x="4737" y="4103"/>
                    </a:cubicBezTo>
                    <a:cubicBezTo>
                      <a:pt x="4837" y="3970"/>
                      <a:pt x="4904" y="3837"/>
                      <a:pt x="4971" y="3670"/>
                    </a:cubicBezTo>
                    <a:cubicBezTo>
                      <a:pt x="4971" y="3670"/>
                      <a:pt x="4971" y="3670"/>
                      <a:pt x="4971" y="3670"/>
                    </a:cubicBezTo>
                    <a:close/>
                  </a:path>
                </a:pathLst>
              </a:custGeom>
              <a:solidFill>
                <a:srgbClr val="CC487C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97"/>
              <p:cNvSpPr/>
              <p:nvPr/>
            </p:nvSpPr>
            <p:spPr>
              <a:xfrm>
                <a:off x="5568545" y="1316381"/>
                <a:ext cx="92994" cy="92957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6" extrusionOk="0">
                    <a:moveTo>
                      <a:pt x="1269" y="1"/>
                    </a:moveTo>
                    <a:cubicBezTo>
                      <a:pt x="568" y="1"/>
                      <a:pt x="1" y="568"/>
                      <a:pt x="1" y="1268"/>
                    </a:cubicBezTo>
                    <a:cubicBezTo>
                      <a:pt x="1" y="1969"/>
                      <a:pt x="568" y="2536"/>
                      <a:pt x="1269" y="2536"/>
                    </a:cubicBezTo>
                    <a:cubicBezTo>
                      <a:pt x="1969" y="2536"/>
                      <a:pt x="2536" y="1969"/>
                      <a:pt x="2536" y="1268"/>
                    </a:cubicBezTo>
                    <a:cubicBezTo>
                      <a:pt x="2536" y="568"/>
                      <a:pt x="1969" y="1"/>
                      <a:pt x="1269" y="1"/>
                    </a:cubicBezTo>
                    <a:close/>
                  </a:path>
                </a:pathLst>
              </a:custGeom>
              <a:solidFill>
                <a:srgbClr val="F6F6F6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97"/>
              <p:cNvSpPr/>
              <p:nvPr/>
            </p:nvSpPr>
            <p:spPr>
              <a:xfrm>
                <a:off x="6627462" y="1804271"/>
                <a:ext cx="189543" cy="275132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7506" extrusionOk="0">
                    <a:moveTo>
                      <a:pt x="4970" y="3670"/>
                    </a:moveTo>
                    <a:lnTo>
                      <a:pt x="4970" y="3670"/>
                    </a:lnTo>
                    <a:cubicBezTo>
                      <a:pt x="5104" y="3336"/>
                      <a:pt x="5171" y="3002"/>
                      <a:pt x="5171" y="2602"/>
                    </a:cubicBezTo>
                    <a:cubicBezTo>
                      <a:pt x="5171" y="1168"/>
                      <a:pt x="4036" y="0"/>
                      <a:pt x="2602" y="0"/>
                    </a:cubicBezTo>
                    <a:cubicBezTo>
                      <a:pt x="1134" y="0"/>
                      <a:pt x="0" y="1168"/>
                      <a:pt x="0" y="2602"/>
                    </a:cubicBezTo>
                    <a:cubicBezTo>
                      <a:pt x="0" y="3002"/>
                      <a:pt x="67" y="3336"/>
                      <a:pt x="200" y="3670"/>
                    </a:cubicBezTo>
                    <a:lnTo>
                      <a:pt x="200" y="3670"/>
                    </a:lnTo>
                    <a:lnTo>
                      <a:pt x="200" y="3670"/>
                    </a:lnTo>
                    <a:cubicBezTo>
                      <a:pt x="300" y="3836"/>
                      <a:pt x="367" y="3970"/>
                      <a:pt x="467" y="4103"/>
                    </a:cubicBezTo>
                    <a:cubicBezTo>
                      <a:pt x="701" y="4503"/>
                      <a:pt x="1101" y="5137"/>
                      <a:pt x="1635" y="5738"/>
                    </a:cubicBezTo>
                    <a:cubicBezTo>
                      <a:pt x="2068" y="6238"/>
                      <a:pt x="2302" y="6838"/>
                      <a:pt x="2435" y="7339"/>
                    </a:cubicBezTo>
                    <a:cubicBezTo>
                      <a:pt x="2469" y="7506"/>
                      <a:pt x="2702" y="7506"/>
                      <a:pt x="2736" y="7339"/>
                    </a:cubicBezTo>
                    <a:cubicBezTo>
                      <a:pt x="2869" y="6838"/>
                      <a:pt x="3102" y="6238"/>
                      <a:pt x="3536" y="5738"/>
                    </a:cubicBezTo>
                    <a:cubicBezTo>
                      <a:pt x="4070" y="5137"/>
                      <a:pt x="4470" y="4503"/>
                      <a:pt x="4704" y="4103"/>
                    </a:cubicBezTo>
                    <a:cubicBezTo>
                      <a:pt x="4804" y="3970"/>
                      <a:pt x="4870" y="3836"/>
                      <a:pt x="4970" y="3670"/>
                    </a:cubicBezTo>
                    <a:cubicBezTo>
                      <a:pt x="4970" y="3670"/>
                      <a:pt x="4970" y="3670"/>
                      <a:pt x="4970" y="367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97"/>
              <p:cNvSpPr/>
              <p:nvPr/>
            </p:nvSpPr>
            <p:spPr>
              <a:xfrm>
                <a:off x="6676361" y="1853170"/>
                <a:ext cx="91747" cy="929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536" extrusionOk="0">
                    <a:moveTo>
                      <a:pt x="1268" y="1"/>
                    </a:moveTo>
                    <a:cubicBezTo>
                      <a:pt x="568" y="1"/>
                      <a:pt x="1" y="568"/>
                      <a:pt x="1" y="1268"/>
                    </a:cubicBezTo>
                    <a:cubicBezTo>
                      <a:pt x="1" y="1969"/>
                      <a:pt x="568" y="2536"/>
                      <a:pt x="1268" y="2536"/>
                    </a:cubicBezTo>
                    <a:cubicBezTo>
                      <a:pt x="1935" y="2536"/>
                      <a:pt x="2502" y="1969"/>
                      <a:pt x="2502" y="1268"/>
                    </a:cubicBezTo>
                    <a:cubicBezTo>
                      <a:pt x="2502" y="568"/>
                      <a:pt x="1935" y="1"/>
                      <a:pt x="1268" y="1"/>
                    </a:cubicBezTo>
                    <a:close/>
                  </a:path>
                </a:pathLst>
              </a:custGeom>
              <a:solidFill>
                <a:srgbClr val="F6F6F6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7" name="Google Shape;1707;p97"/>
            <p:cNvSpPr/>
            <p:nvPr/>
          </p:nvSpPr>
          <p:spPr>
            <a:xfrm>
              <a:off x="7291862" y="2841477"/>
              <a:ext cx="1589544" cy="311824"/>
            </a:xfrm>
            <a:custGeom>
              <a:avLst/>
              <a:gdLst/>
              <a:ahLst/>
              <a:cxnLst/>
              <a:rect l="l" t="t" r="r" b="b"/>
              <a:pathLst>
                <a:path w="43365" h="8507" extrusionOk="0">
                  <a:moveTo>
                    <a:pt x="42531" y="8507"/>
                  </a:moveTo>
                  <a:lnTo>
                    <a:pt x="834" y="8507"/>
                  </a:lnTo>
                  <a:cubicBezTo>
                    <a:pt x="367" y="8507"/>
                    <a:pt x="0" y="8140"/>
                    <a:pt x="0" y="7673"/>
                  </a:cubicBezTo>
                  <a:lnTo>
                    <a:pt x="0" y="834"/>
                  </a:lnTo>
                  <a:cubicBezTo>
                    <a:pt x="0" y="367"/>
                    <a:pt x="367" y="0"/>
                    <a:pt x="834" y="0"/>
                  </a:cubicBezTo>
                  <a:lnTo>
                    <a:pt x="42531" y="0"/>
                  </a:lnTo>
                  <a:cubicBezTo>
                    <a:pt x="42964" y="0"/>
                    <a:pt x="43365" y="367"/>
                    <a:pt x="43365" y="834"/>
                  </a:cubicBezTo>
                  <a:lnTo>
                    <a:pt x="43365" y="7673"/>
                  </a:lnTo>
                  <a:cubicBezTo>
                    <a:pt x="43365" y="8140"/>
                    <a:pt x="42964" y="8507"/>
                    <a:pt x="42531" y="850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97"/>
            <p:cNvSpPr/>
            <p:nvPr/>
          </p:nvSpPr>
          <p:spPr>
            <a:xfrm>
              <a:off x="8738342" y="2982089"/>
              <a:ext cx="68508" cy="30607"/>
            </a:xfrm>
            <a:custGeom>
              <a:avLst/>
              <a:gdLst/>
              <a:ahLst/>
              <a:cxnLst/>
              <a:rect l="l" t="t" r="r" b="b"/>
              <a:pathLst>
                <a:path w="1869" h="835" fill="none" extrusionOk="0">
                  <a:moveTo>
                    <a:pt x="1" y="1"/>
                  </a:moveTo>
                  <a:lnTo>
                    <a:pt x="935" y="834"/>
                  </a:lnTo>
                  <a:lnTo>
                    <a:pt x="1869" y="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9" name="Google Shape;1709;p97"/>
          <p:cNvSpPr/>
          <p:nvPr/>
        </p:nvSpPr>
        <p:spPr>
          <a:xfrm>
            <a:off x="1487338" y="708695"/>
            <a:ext cx="2132787" cy="2132787"/>
          </a:xfrm>
          <a:custGeom>
            <a:avLst/>
            <a:gdLst/>
            <a:ahLst/>
            <a:cxnLst/>
            <a:rect l="l" t="t" r="r" b="b"/>
            <a:pathLst>
              <a:path w="16384" h="16384" extrusionOk="0">
                <a:moveTo>
                  <a:pt x="5198" y="16384"/>
                </a:moveTo>
                <a:cubicBezTo>
                  <a:pt x="2341" y="16384"/>
                  <a:pt x="1" y="14043"/>
                  <a:pt x="1" y="11186"/>
                </a:cubicBezTo>
                <a:lnTo>
                  <a:pt x="1" y="5198"/>
                </a:lnTo>
                <a:cubicBezTo>
                  <a:pt x="1" y="2341"/>
                  <a:pt x="2341" y="1"/>
                  <a:pt x="5198" y="1"/>
                </a:cubicBezTo>
                <a:lnTo>
                  <a:pt x="11186" y="1"/>
                </a:lnTo>
                <a:cubicBezTo>
                  <a:pt x="14043" y="1"/>
                  <a:pt x="16384" y="2341"/>
                  <a:pt x="16384" y="5198"/>
                </a:cubicBezTo>
                <a:lnTo>
                  <a:pt x="16384" y="11186"/>
                </a:lnTo>
                <a:cubicBezTo>
                  <a:pt x="16384" y="14043"/>
                  <a:pt x="14043" y="16384"/>
                  <a:pt x="11186" y="1638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099331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97"/>
          <p:cNvSpPr txBox="1">
            <a:spLocks noGrp="1"/>
          </p:cNvSpPr>
          <p:nvPr>
            <p:ph type="subTitle" idx="1"/>
          </p:nvPr>
        </p:nvSpPr>
        <p:spPr>
          <a:xfrm>
            <a:off x="660413" y="3802300"/>
            <a:ext cx="3786600" cy="6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Adobe Express Presentation</a:t>
            </a:r>
            <a:endParaRPr dirty="0"/>
          </a:p>
        </p:txBody>
      </p:sp>
      <p:sp>
        <p:nvSpPr>
          <p:cNvPr id="1711" name="Google Shape;1711;p97"/>
          <p:cNvSpPr txBox="1">
            <a:spLocks noGrp="1"/>
          </p:cNvSpPr>
          <p:nvPr>
            <p:ph type="title"/>
          </p:nvPr>
        </p:nvSpPr>
        <p:spPr>
          <a:xfrm>
            <a:off x="386259" y="3088759"/>
            <a:ext cx="440456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Walkthrough</a:t>
            </a:r>
            <a:endParaRPr dirty="0"/>
          </a:p>
        </p:txBody>
      </p:sp>
      <p:sp>
        <p:nvSpPr>
          <p:cNvPr id="1712" name="Google Shape;1712;p97"/>
          <p:cNvSpPr txBox="1">
            <a:spLocks noGrp="1"/>
          </p:cNvSpPr>
          <p:nvPr>
            <p:ph type="title" idx="2"/>
          </p:nvPr>
        </p:nvSpPr>
        <p:spPr>
          <a:xfrm>
            <a:off x="660413" y="1166845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grpSp>
        <p:nvGrpSpPr>
          <p:cNvPr id="1713" name="Google Shape;1713;p97"/>
          <p:cNvGrpSpPr/>
          <p:nvPr/>
        </p:nvGrpSpPr>
        <p:grpSpPr>
          <a:xfrm>
            <a:off x="5289424" y="930910"/>
            <a:ext cx="1607085" cy="2906683"/>
            <a:chOff x="7176300" y="708700"/>
            <a:chExt cx="1820647" cy="3292946"/>
          </a:xfrm>
        </p:grpSpPr>
        <p:sp>
          <p:nvSpPr>
            <p:cNvPr id="1714" name="Google Shape;1714;p97"/>
            <p:cNvSpPr/>
            <p:nvPr/>
          </p:nvSpPr>
          <p:spPr>
            <a:xfrm>
              <a:off x="7176300" y="708700"/>
              <a:ext cx="1820647" cy="3292946"/>
            </a:xfrm>
            <a:custGeom>
              <a:avLst/>
              <a:gdLst/>
              <a:ahLst/>
              <a:cxnLst/>
              <a:rect l="l" t="t" r="r" b="b"/>
              <a:pathLst>
                <a:path w="41977" h="87935" extrusionOk="0">
                  <a:moveTo>
                    <a:pt x="37144" y="87934"/>
                  </a:moveTo>
                  <a:lnTo>
                    <a:pt x="4833" y="87934"/>
                  </a:lnTo>
                  <a:cubicBezTo>
                    <a:pt x="2158" y="87934"/>
                    <a:pt x="0" y="85776"/>
                    <a:pt x="0" y="83132"/>
                  </a:cubicBezTo>
                  <a:lnTo>
                    <a:pt x="0" y="4803"/>
                  </a:lnTo>
                  <a:cubicBezTo>
                    <a:pt x="0" y="2158"/>
                    <a:pt x="2158" y="0"/>
                    <a:pt x="4833" y="0"/>
                  </a:cubicBezTo>
                  <a:lnTo>
                    <a:pt x="37144" y="0"/>
                  </a:lnTo>
                  <a:cubicBezTo>
                    <a:pt x="39788" y="0"/>
                    <a:pt x="41977" y="2158"/>
                    <a:pt x="41977" y="4803"/>
                  </a:cubicBezTo>
                  <a:lnTo>
                    <a:pt x="41977" y="83132"/>
                  </a:lnTo>
                  <a:cubicBezTo>
                    <a:pt x="41977" y="85776"/>
                    <a:pt x="39788" y="87934"/>
                    <a:pt x="37144" y="8793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97"/>
            <p:cNvSpPr/>
            <p:nvPr/>
          </p:nvSpPr>
          <p:spPr>
            <a:xfrm>
              <a:off x="7626251" y="3445008"/>
              <a:ext cx="920737" cy="278798"/>
            </a:xfrm>
            <a:custGeom>
              <a:avLst/>
              <a:gdLst/>
              <a:ahLst/>
              <a:cxnLst/>
              <a:rect l="l" t="t" r="r" b="b"/>
              <a:pathLst>
                <a:path w="25119" h="7606" extrusionOk="0">
                  <a:moveTo>
                    <a:pt x="23017" y="7606"/>
                  </a:moveTo>
                  <a:lnTo>
                    <a:pt x="2102" y="7606"/>
                  </a:lnTo>
                  <a:cubicBezTo>
                    <a:pt x="934" y="7606"/>
                    <a:pt x="0" y="6672"/>
                    <a:pt x="0" y="5504"/>
                  </a:cubicBezTo>
                  <a:lnTo>
                    <a:pt x="0" y="2102"/>
                  </a:lnTo>
                  <a:cubicBezTo>
                    <a:pt x="0" y="934"/>
                    <a:pt x="934" y="0"/>
                    <a:pt x="2102" y="0"/>
                  </a:cubicBezTo>
                  <a:lnTo>
                    <a:pt x="23017" y="0"/>
                  </a:lnTo>
                  <a:cubicBezTo>
                    <a:pt x="24184" y="0"/>
                    <a:pt x="25118" y="934"/>
                    <a:pt x="25118" y="2102"/>
                  </a:cubicBezTo>
                  <a:lnTo>
                    <a:pt x="25118" y="5504"/>
                  </a:lnTo>
                  <a:cubicBezTo>
                    <a:pt x="25118" y="6672"/>
                    <a:pt x="24184" y="7606"/>
                    <a:pt x="23017" y="76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6" name="Google Shape;1716;p97"/>
            <p:cNvGrpSpPr/>
            <p:nvPr/>
          </p:nvGrpSpPr>
          <p:grpSpPr>
            <a:xfrm>
              <a:off x="7292450" y="1166853"/>
              <a:ext cx="1588334" cy="1382920"/>
              <a:chOff x="5372913" y="1090178"/>
              <a:chExt cx="1588334" cy="1382920"/>
            </a:xfrm>
          </p:grpSpPr>
          <p:sp>
            <p:nvSpPr>
              <p:cNvPr id="1717" name="Google Shape;1717;p97"/>
              <p:cNvSpPr/>
              <p:nvPr/>
            </p:nvSpPr>
            <p:spPr>
              <a:xfrm>
                <a:off x="5372913" y="1090178"/>
                <a:ext cx="1588334" cy="1382920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37728" extrusionOk="0">
                    <a:moveTo>
                      <a:pt x="42498" y="37728"/>
                    </a:moveTo>
                    <a:lnTo>
                      <a:pt x="835" y="37728"/>
                    </a:lnTo>
                    <a:cubicBezTo>
                      <a:pt x="368" y="37728"/>
                      <a:pt x="1" y="37361"/>
                      <a:pt x="1" y="36894"/>
                    </a:cubicBezTo>
                    <a:lnTo>
                      <a:pt x="1" y="835"/>
                    </a:lnTo>
                    <a:cubicBezTo>
                      <a:pt x="1" y="368"/>
                      <a:pt x="368" y="1"/>
                      <a:pt x="835" y="1"/>
                    </a:cubicBezTo>
                    <a:lnTo>
                      <a:pt x="42498" y="1"/>
                    </a:lnTo>
                    <a:cubicBezTo>
                      <a:pt x="42965" y="1"/>
                      <a:pt x="43332" y="368"/>
                      <a:pt x="43332" y="835"/>
                    </a:cubicBezTo>
                    <a:lnTo>
                      <a:pt x="43332" y="36894"/>
                    </a:lnTo>
                    <a:cubicBezTo>
                      <a:pt x="43332" y="37361"/>
                      <a:pt x="42965" y="37728"/>
                      <a:pt x="42498" y="3772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97"/>
              <p:cNvSpPr/>
              <p:nvPr/>
            </p:nvSpPr>
            <p:spPr>
              <a:xfrm>
                <a:off x="6456279" y="1169648"/>
                <a:ext cx="424318" cy="155344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4238" extrusionOk="0">
                    <a:moveTo>
                      <a:pt x="10541" y="4237"/>
                    </a:moveTo>
                    <a:lnTo>
                      <a:pt x="1068" y="4237"/>
                    </a:lnTo>
                    <a:cubicBezTo>
                      <a:pt x="467" y="4237"/>
                      <a:pt x="0" y="3770"/>
                      <a:pt x="0" y="3203"/>
                    </a:cubicBezTo>
                    <a:lnTo>
                      <a:pt x="0" y="1035"/>
                    </a:lnTo>
                    <a:cubicBezTo>
                      <a:pt x="0" y="468"/>
                      <a:pt x="467" y="1"/>
                      <a:pt x="1068" y="1"/>
                    </a:cubicBezTo>
                    <a:lnTo>
                      <a:pt x="10541" y="1"/>
                    </a:lnTo>
                    <a:cubicBezTo>
                      <a:pt x="11108" y="1"/>
                      <a:pt x="11575" y="468"/>
                      <a:pt x="11575" y="1035"/>
                    </a:cubicBezTo>
                    <a:lnTo>
                      <a:pt x="11575" y="3203"/>
                    </a:lnTo>
                    <a:cubicBezTo>
                      <a:pt x="11575" y="3770"/>
                      <a:pt x="11108" y="4237"/>
                      <a:pt x="10541" y="4237"/>
                    </a:cubicBezTo>
                    <a:close/>
                  </a:path>
                </a:pathLst>
              </a:custGeom>
              <a:solidFill>
                <a:srgbClr val="CC487C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97"/>
              <p:cNvSpPr/>
              <p:nvPr/>
            </p:nvSpPr>
            <p:spPr>
              <a:xfrm>
                <a:off x="5597907" y="1580487"/>
                <a:ext cx="1115155" cy="678667"/>
              </a:xfrm>
              <a:custGeom>
                <a:avLst/>
                <a:gdLst/>
                <a:ahLst/>
                <a:cxnLst/>
                <a:rect l="l" t="t" r="r" b="b"/>
                <a:pathLst>
                  <a:path w="30423" h="18515" fill="none" extrusionOk="0">
                    <a:moveTo>
                      <a:pt x="367" y="1"/>
                    </a:moveTo>
                    <a:cubicBezTo>
                      <a:pt x="167" y="835"/>
                      <a:pt x="1" y="1702"/>
                      <a:pt x="101" y="2536"/>
                    </a:cubicBezTo>
                    <a:cubicBezTo>
                      <a:pt x="167" y="3403"/>
                      <a:pt x="501" y="4271"/>
                      <a:pt x="1135" y="4804"/>
                    </a:cubicBezTo>
                    <a:cubicBezTo>
                      <a:pt x="2169" y="5738"/>
                      <a:pt x="3770" y="5672"/>
                      <a:pt x="5104" y="5238"/>
                    </a:cubicBezTo>
                    <a:cubicBezTo>
                      <a:pt x="6438" y="4804"/>
                      <a:pt x="7673" y="4104"/>
                      <a:pt x="9040" y="3870"/>
                    </a:cubicBezTo>
                    <a:cubicBezTo>
                      <a:pt x="9641" y="3770"/>
                      <a:pt x="10408" y="3837"/>
                      <a:pt x="10708" y="4404"/>
                    </a:cubicBezTo>
                    <a:cubicBezTo>
                      <a:pt x="11075" y="5038"/>
                      <a:pt x="10608" y="6105"/>
                      <a:pt x="11242" y="6506"/>
                    </a:cubicBezTo>
                    <a:cubicBezTo>
                      <a:pt x="11909" y="6906"/>
                      <a:pt x="12710" y="5972"/>
                      <a:pt x="13477" y="6139"/>
                    </a:cubicBezTo>
                    <a:cubicBezTo>
                      <a:pt x="14144" y="6272"/>
                      <a:pt x="14311" y="7106"/>
                      <a:pt x="14344" y="7773"/>
                    </a:cubicBezTo>
                    <a:cubicBezTo>
                      <a:pt x="14344" y="8440"/>
                      <a:pt x="14444" y="9274"/>
                      <a:pt x="15078" y="9508"/>
                    </a:cubicBezTo>
                    <a:cubicBezTo>
                      <a:pt x="15512" y="9708"/>
                      <a:pt x="16012" y="9474"/>
                      <a:pt x="16479" y="9408"/>
                    </a:cubicBezTo>
                    <a:cubicBezTo>
                      <a:pt x="17980" y="9207"/>
                      <a:pt x="19248" y="10575"/>
                      <a:pt x="19748" y="11976"/>
                    </a:cubicBezTo>
                    <a:cubicBezTo>
                      <a:pt x="20248" y="13377"/>
                      <a:pt x="20315" y="14945"/>
                      <a:pt x="20915" y="16313"/>
                    </a:cubicBezTo>
                    <a:cubicBezTo>
                      <a:pt x="21583" y="17780"/>
                      <a:pt x="23117" y="18514"/>
                      <a:pt x="24752" y="18447"/>
                    </a:cubicBezTo>
                    <a:cubicBezTo>
                      <a:pt x="26753" y="18347"/>
                      <a:pt x="29321" y="17146"/>
                      <a:pt x="30422" y="14912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97"/>
              <p:cNvSpPr/>
              <p:nvPr/>
            </p:nvSpPr>
            <p:spPr>
              <a:xfrm>
                <a:off x="5580788" y="1521471"/>
                <a:ext cx="69718" cy="6425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753" extrusionOk="0">
                    <a:moveTo>
                      <a:pt x="939" y="1"/>
                    </a:moveTo>
                    <a:cubicBezTo>
                      <a:pt x="893" y="1"/>
                      <a:pt x="848" y="4"/>
                      <a:pt x="801" y="10"/>
                    </a:cubicBezTo>
                    <a:cubicBezTo>
                      <a:pt x="334" y="76"/>
                      <a:pt x="1" y="510"/>
                      <a:pt x="67" y="1010"/>
                    </a:cubicBezTo>
                    <a:cubicBezTo>
                      <a:pt x="128" y="1437"/>
                      <a:pt x="524" y="1753"/>
                      <a:pt x="948" y="1753"/>
                    </a:cubicBezTo>
                    <a:cubicBezTo>
                      <a:pt x="988" y="1753"/>
                      <a:pt x="1028" y="1750"/>
                      <a:pt x="1068" y="1744"/>
                    </a:cubicBezTo>
                    <a:cubicBezTo>
                      <a:pt x="1568" y="1678"/>
                      <a:pt x="1902" y="1211"/>
                      <a:pt x="1802" y="744"/>
                    </a:cubicBezTo>
                    <a:cubicBezTo>
                      <a:pt x="1741" y="290"/>
                      <a:pt x="1379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97"/>
              <p:cNvSpPr/>
              <p:nvPr/>
            </p:nvSpPr>
            <p:spPr>
              <a:xfrm>
                <a:off x="6687358" y="2066838"/>
                <a:ext cx="69754" cy="6425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753" extrusionOk="0">
                    <a:moveTo>
                      <a:pt x="955" y="1"/>
                    </a:moveTo>
                    <a:cubicBezTo>
                      <a:pt x="915" y="1"/>
                      <a:pt x="875" y="3"/>
                      <a:pt x="835" y="9"/>
                    </a:cubicBezTo>
                    <a:cubicBezTo>
                      <a:pt x="334" y="76"/>
                      <a:pt x="1" y="543"/>
                      <a:pt x="67" y="1010"/>
                    </a:cubicBezTo>
                    <a:cubicBezTo>
                      <a:pt x="158" y="1464"/>
                      <a:pt x="524" y="1753"/>
                      <a:pt x="964" y="1753"/>
                    </a:cubicBezTo>
                    <a:cubicBezTo>
                      <a:pt x="1009" y="1753"/>
                      <a:pt x="1055" y="1750"/>
                      <a:pt x="1102" y="1744"/>
                    </a:cubicBezTo>
                    <a:cubicBezTo>
                      <a:pt x="1569" y="1677"/>
                      <a:pt x="1902" y="1243"/>
                      <a:pt x="1835" y="743"/>
                    </a:cubicBezTo>
                    <a:cubicBezTo>
                      <a:pt x="1774" y="316"/>
                      <a:pt x="1379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97"/>
              <p:cNvSpPr/>
              <p:nvPr/>
            </p:nvSpPr>
            <p:spPr>
              <a:xfrm>
                <a:off x="5519646" y="1267482"/>
                <a:ext cx="190789" cy="27513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506" extrusionOk="0">
                    <a:moveTo>
                      <a:pt x="4971" y="3670"/>
                    </a:moveTo>
                    <a:lnTo>
                      <a:pt x="4971" y="3670"/>
                    </a:lnTo>
                    <a:cubicBezTo>
                      <a:pt x="5138" y="3336"/>
                      <a:pt x="5204" y="2969"/>
                      <a:pt x="5204" y="2602"/>
                    </a:cubicBezTo>
                    <a:cubicBezTo>
                      <a:pt x="5204" y="1168"/>
                      <a:pt x="4037" y="0"/>
                      <a:pt x="2603" y="0"/>
                    </a:cubicBezTo>
                    <a:cubicBezTo>
                      <a:pt x="1168" y="0"/>
                      <a:pt x="1" y="1168"/>
                      <a:pt x="1" y="2602"/>
                    </a:cubicBezTo>
                    <a:cubicBezTo>
                      <a:pt x="1" y="2969"/>
                      <a:pt x="101" y="3336"/>
                      <a:pt x="234" y="3670"/>
                    </a:cubicBezTo>
                    <a:lnTo>
                      <a:pt x="234" y="3670"/>
                    </a:lnTo>
                    <a:lnTo>
                      <a:pt x="234" y="3670"/>
                    </a:lnTo>
                    <a:cubicBezTo>
                      <a:pt x="301" y="3837"/>
                      <a:pt x="401" y="3970"/>
                      <a:pt x="501" y="4103"/>
                    </a:cubicBezTo>
                    <a:cubicBezTo>
                      <a:pt x="735" y="4504"/>
                      <a:pt x="1135" y="5137"/>
                      <a:pt x="1635" y="5738"/>
                    </a:cubicBezTo>
                    <a:cubicBezTo>
                      <a:pt x="2069" y="6238"/>
                      <a:pt x="2302" y="6839"/>
                      <a:pt x="2436" y="7339"/>
                    </a:cubicBezTo>
                    <a:cubicBezTo>
                      <a:pt x="2502" y="7506"/>
                      <a:pt x="2703" y="7506"/>
                      <a:pt x="2769" y="7339"/>
                    </a:cubicBezTo>
                    <a:cubicBezTo>
                      <a:pt x="2903" y="6839"/>
                      <a:pt x="3136" y="6238"/>
                      <a:pt x="3570" y="5738"/>
                    </a:cubicBezTo>
                    <a:cubicBezTo>
                      <a:pt x="4070" y="5137"/>
                      <a:pt x="4471" y="4504"/>
                      <a:pt x="4737" y="4103"/>
                    </a:cubicBezTo>
                    <a:cubicBezTo>
                      <a:pt x="4837" y="3970"/>
                      <a:pt x="4904" y="3837"/>
                      <a:pt x="4971" y="3670"/>
                    </a:cubicBezTo>
                    <a:cubicBezTo>
                      <a:pt x="4971" y="3670"/>
                      <a:pt x="4971" y="3670"/>
                      <a:pt x="4971" y="3670"/>
                    </a:cubicBezTo>
                    <a:close/>
                  </a:path>
                </a:pathLst>
              </a:custGeom>
              <a:solidFill>
                <a:srgbClr val="CC487C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97"/>
              <p:cNvSpPr/>
              <p:nvPr/>
            </p:nvSpPr>
            <p:spPr>
              <a:xfrm>
                <a:off x="5568545" y="1316381"/>
                <a:ext cx="92994" cy="92957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6" extrusionOk="0">
                    <a:moveTo>
                      <a:pt x="1269" y="1"/>
                    </a:moveTo>
                    <a:cubicBezTo>
                      <a:pt x="568" y="1"/>
                      <a:pt x="1" y="568"/>
                      <a:pt x="1" y="1268"/>
                    </a:cubicBezTo>
                    <a:cubicBezTo>
                      <a:pt x="1" y="1969"/>
                      <a:pt x="568" y="2536"/>
                      <a:pt x="1269" y="2536"/>
                    </a:cubicBezTo>
                    <a:cubicBezTo>
                      <a:pt x="1969" y="2536"/>
                      <a:pt x="2536" y="1969"/>
                      <a:pt x="2536" y="1268"/>
                    </a:cubicBezTo>
                    <a:cubicBezTo>
                      <a:pt x="2536" y="568"/>
                      <a:pt x="1969" y="1"/>
                      <a:pt x="1269" y="1"/>
                    </a:cubicBezTo>
                    <a:close/>
                  </a:path>
                </a:pathLst>
              </a:custGeom>
              <a:solidFill>
                <a:srgbClr val="F6F6F6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97"/>
              <p:cNvSpPr/>
              <p:nvPr/>
            </p:nvSpPr>
            <p:spPr>
              <a:xfrm>
                <a:off x="6627462" y="1804271"/>
                <a:ext cx="189543" cy="275132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7506" extrusionOk="0">
                    <a:moveTo>
                      <a:pt x="4970" y="3670"/>
                    </a:moveTo>
                    <a:lnTo>
                      <a:pt x="4970" y="3670"/>
                    </a:lnTo>
                    <a:cubicBezTo>
                      <a:pt x="5104" y="3336"/>
                      <a:pt x="5171" y="3002"/>
                      <a:pt x="5171" y="2602"/>
                    </a:cubicBezTo>
                    <a:cubicBezTo>
                      <a:pt x="5171" y="1168"/>
                      <a:pt x="4036" y="0"/>
                      <a:pt x="2602" y="0"/>
                    </a:cubicBezTo>
                    <a:cubicBezTo>
                      <a:pt x="1134" y="0"/>
                      <a:pt x="0" y="1168"/>
                      <a:pt x="0" y="2602"/>
                    </a:cubicBezTo>
                    <a:cubicBezTo>
                      <a:pt x="0" y="3002"/>
                      <a:pt x="67" y="3336"/>
                      <a:pt x="200" y="3670"/>
                    </a:cubicBezTo>
                    <a:lnTo>
                      <a:pt x="200" y="3670"/>
                    </a:lnTo>
                    <a:lnTo>
                      <a:pt x="200" y="3670"/>
                    </a:lnTo>
                    <a:cubicBezTo>
                      <a:pt x="300" y="3836"/>
                      <a:pt x="367" y="3970"/>
                      <a:pt x="467" y="4103"/>
                    </a:cubicBezTo>
                    <a:cubicBezTo>
                      <a:pt x="701" y="4503"/>
                      <a:pt x="1101" y="5137"/>
                      <a:pt x="1635" y="5738"/>
                    </a:cubicBezTo>
                    <a:cubicBezTo>
                      <a:pt x="2068" y="6238"/>
                      <a:pt x="2302" y="6838"/>
                      <a:pt x="2435" y="7339"/>
                    </a:cubicBezTo>
                    <a:cubicBezTo>
                      <a:pt x="2469" y="7506"/>
                      <a:pt x="2702" y="7506"/>
                      <a:pt x="2736" y="7339"/>
                    </a:cubicBezTo>
                    <a:cubicBezTo>
                      <a:pt x="2869" y="6838"/>
                      <a:pt x="3102" y="6238"/>
                      <a:pt x="3536" y="5738"/>
                    </a:cubicBezTo>
                    <a:cubicBezTo>
                      <a:pt x="4070" y="5137"/>
                      <a:pt x="4470" y="4503"/>
                      <a:pt x="4704" y="4103"/>
                    </a:cubicBezTo>
                    <a:cubicBezTo>
                      <a:pt x="4804" y="3970"/>
                      <a:pt x="4870" y="3836"/>
                      <a:pt x="4970" y="3670"/>
                    </a:cubicBezTo>
                    <a:cubicBezTo>
                      <a:pt x="4970" y="3670"/>
                      <a:pt x="4970" y="3670"/>
                      <a:pt x="4970" y="3670"/>
                    </a:cubicBezTo>
                    <a:close/>
                  </a:path>
                </a:pathLst>
              </a:custGeom>
              <a:solidFill>
                <a:srgbClr val="CC487C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97"/>
              <p:cNvSpPr/>
              <p:nvPr/>
            </p:nvSpPr>
            <p:spPr>
              <a:xfrm>
                <a:off x="6676361" y="1853170"/>
                <a:ext cx="91747" cy="929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536" extrusionOk="0">
                    <a:moveTo>
                      <a:pt x="1268" y="1"/>
                    </a:moveTo>
                    <a:cubicBezTo>
                      <a:pt x="568" y="1"/>
                      <a:pt x="1" y="568"/>
                      <a:pt x="1" y="1268"/>
                    </a:cubicBezTo>
                    <a:cubicBezTo>
                      <a:pt x="1" y="1969"/>
                      <a:pt x="568" y="2536"/>
                      <a:pt x="1268" y="2536"/>
                    </a:cubicBezTo>
                    <a:cubicBezTo>
                      <a:pt x="1935" y="2536"/>
                      <a:pt x="2502" y="1969"/>
                      <a:pt x="2502" y="1268"/>
                    </a:cubicBezTo>
                    <a:cubicBezTo>
                      <a:pt x="2502" y="568"/>
                      <a:pt x="1935" y="1"/>
                      <a:pt x="1268" y="1"/>
                    </a:cubicBezTo>
                    <a:close/>
                  </a:path>
                </a:pathLst>
              </a:custGeom>
              <a:solidFill>
                <a:srgbClr val="F6F6F6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6" name="Google Shape;1726;p97"/>
            <p:cNvSpPr/>
            <p:nvPr/>
          </p:nvSpPr>
          <p:spPr>
            <a:xfrm>
              <a:off x="7291862" y="2841477"/>
              <a:ext cx="1589544" cy="311824"/>
            </a:xfrm>
            <a:custGeom>
              <a:avLst/>
              <a:gdLst/>
              <a:ahLst/>
              <a:cxnLst/>
              <a:rect l="l" t="t" r="r" b="b"/>
              <a:pathLst>
                <a:path w="43365" h="8507" extrusionOk="0">
                  <a:moveTo>
                    <a:pt x="42531" y="8507"/>
                  </a:moveTo>
                  <a:lnTo>
                    <a:pt x="834" y="8507"/>
                  </a:lnTo>
                  <a:cubicBezTo>
                    <a:pt x="367" y="8507"/>
                    <a:pt x="0" y="8140"/>
                    <a:pt x="0" y="7673"/>
                  </a:cubicBezTo>
                  <a:lnTo>
                    <a:pt x="0" y="834"/>
                  </a:lnTo>
                  <a:cubicBezTo>
                    <a:pt x="0" y="367"/>
                    <a:pt x="367" y="0"/>
                    <a:pt x="834" y="0"/>
                  </a:cubicBezTo>
                  <a:lnTo>
                    <a:pt x="42531" y="0"/>
                  </a:lnTo>
                  <a:cubicBezTo>
                    <a:pt x="42964" y="0"/>
                    <a:pt x="43365" y="367"/>
                    <a:pt x="43365" y="834"/>
                  </a:cubicBezTo>
                  <a:lnTo>
                    <a:pt x="43365" y="7673"/>
                  </a:lnTo>
                  <a:cubicBezTo>
                    <a:pt x="43365" y="8140"/>
                    <a:pt x="42964" y="8507"/>
                    <a:pt x="42531" y="850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97"/>
            <p:cNvSpPr/>
            <p:nvPr/>
          </p:nvSpPr>
          <p:spPr>
            <a:xfrm>
              <a:off x="8738342" y="2982089"/>
              <a:ext cx="68508" cy="30607"/>
            </a:xfrm>
            <a:custGeom>
              <a:avLst/>
              <a:gdLst/>
              <a:ahLst/>
              <a:cxnLst/>
              <a:rect l="l" t="t" r="r" b="b"/>
              <a:pathLst>
                <a:path w="1869" h="835" fill="none" extrusionOk="0">
                  <a:moveTo>
                    <a:pt x="1" y="1"/>
                  </a:moveTo>
                  <a:lnTo>
                    <a:pt x="935" y="834"/>
                  </a:lnTo>
                  <a:lnTo>
                    <a:pt x="1869" y="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89"/>
          <p:cNvSpPr/>
          <p:nvPr/>
        </p:nvSpPr>
        <p:spPr>
          <a:xfrm>
            <a:off x="1068701" y="2157987"/>
            <a:ext cx="822886" cy="822886"/>
          </a:xfrm>
          <a:custGeom>
            <a:avLst/>
            <a:gdLst/>
            <a:ahLst/>
            <a:cxnLst/>
            <a:rect l="l" t="t" r="r" b="b"/>
            <a:pathLst>
              <a:path w="16384" h="16384" extrusionOk="0">
                <a:moveTo>
                  <a:pt x="5198" y="16384"/>
                </a:moveTo>
                <a:cubicBezTo>
                  <a:pt x="2341" y="16384"/>
                  <a:pt x="1" y="14043"/>
                  <a:pt x="1" y="11186"/>
                </a:cubicBezTo>
                <a:lnTo>
                  <a:pt x="1" y="5198"/>
                </a:lnTo>
                <a:cubicBezTo>
                  <a:pt x="1" y="2341"/>
                  <a:pt x="2341" y="1"/>
                  <a:pt x="5198" y="1"/>
                </a:cubicBezTo>
                <a:lnTo>
                  <a:pt x="11186" y="1"/>
                </a:lnTo>
                <a:cubicBezTo>
                  <a:pt x="14043" y="1"/>
                  <a:pt x="16384" y="2341"/>
                  <a:pt x="16384" y="5198"/>
                </a:cubicBezTo>
                <a:lnTo>
                  <a:pt x="16384" y="11186"/>
                </a:lnTo>
                <a:cubicBezTo>
                  <a:pt x="16384" y="14043"/>
                  <a:pt x="14043" y="16384"/>
                  <a:pt x="11186" y="1638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100019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89"/>
          <p:cNvSpPr/>
          <p:nvPr/>
        </p:nvSpPr>
        <p:spPr>
          <a:xfrm>
            <a:off x="4868263" y="2157987"/>
            <a:ext cx="822886" cy="822886"/>
          </a:xfrm>
          <a:custGeom>
            <a:avLst/>
            <a:gdLst/>
            <a:ahLst/>
            <a:cxnLst/>
            <a:rect l="l" t="t" r="r" b="b"/>
            <a:pathLst>
              <a:path w="16384" h="16384" extrusionOk="0">
                <a:moveTo>
                  <a:pt x="5198" y="16384"/>
                </a:moveTo>
                <a:cubicBezTo>
                  <a:pt x="2341" y="16384"/>
                  <a:pt x="1" y="14043"/>
                  <a:pt x="1" y="11186"/>
                </a:cubicBezTo>
                <a:lnTo>
                  <a:pt x="1" y="5198"/>
                </a:lnTo>
                <a:cubicBezTo>
                  <a:pt x="1" y="2341"/>
                  <a:pt x="2341" y="1"/>
                  <a:pt x="5198" y="1"/>
                </a:cubicBezTo>
                <a:lnTo>
                  <a:pt x="11186" y="1"/>
                </a:lnTo>
                <a:cubicBezTo>
                  <a:pt x="14043" y="1"/>
                  <a:pt x="16384" y="2341"/>
                  <a:pt x="16384" y="5198"/>
                </a:cubicBezTo>
                <a:lnTo>
                  <a:pt x="16384" y="11186"/>
                </a:lnTo>
                <a:cubicBezTo>
                  <a:pt x="16384" y="14043"/>
                  <a:pt x="14043" y="16384"/>
                  <a:pt x="11186" y="1638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100019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89"/>
          <p:cNvSpPr/>
          <p:nvPr/>
        </p:nvSpPr>
        <p:spPr>
          <a:xfrm>
            <a:off x="4868276" y="1167192"/>
            <a:ext cx="822886" cy="822886"/>
          </a:xfrm>
          <a:custGeom>
            <a:avLst/>
            <a:gdLst/>
            <a:ahLst/>
            <a:cxnLst/>
            <a:rect l="l" t="t" r="r" b="b"/>
            <a:pathLst>
              <a:path w="16384" h="16384" extrusionOk="0">
                <a:moveTo>
                  <a:pt x="5198" y="16384"/>
                </a:moveTo>
                <a:cubicBezTo>
                  <a:pt x="2341" y="16384"/>
                  <a:pt x="1" y="14043"/>
                  <a:pt x="1" y="11186"/>
                </a:cubicBezTo>
                <a:lnTo>
                  <a:pt x="1" y="5198"/>
                </a:lnTo>
                <a:cubicBezTo>
                  <a:pt x="1" y="2341"/>
                  <a:pt x="2341" y="1"/>
                  <a:pt x="5198" y="1"/>
                </a:cubicBezTo>
                <a:lnTo>
                  <a:pt x="11186" y="1"/>
                </a:lnTo>
                <a:cubicBezTo>
                  <a:pt x="14043" y="1"/>
                  <a:pt x="16384" y="2341"/>
                  <a:pt x="16384" y="5198"/>
                </a:cubicBezTo>
                <a:lnTo>
                  <a:pt x="16384" y="11186"/>
                </a:lnTo>
                <a:cubicBezTo>
                  <a:pt x="16384" y="14043"/>
                  <a:pt x="14043" y="16384"/>
                  <a:pt x="11186" y="1638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100019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89"/>
          <p:cNvSpPr/>
          <p:nvPr/>
        </p:nvSpPr>
        <p:spPr>
          <a:xfrm>
            <a:off x="1068701" y="1167192"/>
            <a:ext cx="822886" cy="822886"/>
          </a:xfrm>
          <a:custGeom>
            <a:avLst/>
            <a:gdLst/>
            <a:ahLst/>
            <a:cxnLst/>
            <a:rect l="l" t="t" r="r" b="b"/>
            <a:pathLst>
              <a:path w="16384" h="16384" extrusionOk="0">
                <a:moveTo>
                  <a:pt x="5198" y="16384"/>
                </a:moveTo>
                <a:cubicBezTo>
                  <a:pt x="2341" y="16384"/>
                  <a:pt x="1" y="14043"/>
                  <a:pt x="1" y="11186"/>
                </a:cubicBezTo>
                <a:lnTo>
                  <a:pt x="1" y="5198"/>
                </a:lnTo>
                <a:cubicBezTo>
                  <a:pt x="1" y="2341"/>
                  <a:pt x="2341" y="1"/>
                  <a:pt x="5198" y="1"/>
                </a:cubicBezTo>
                <a:lnTo>
                  <a:pt x="11186" y="1"/>
                </a:lnTo>
                <a:cubicBezTo>
                  <a:pt x="14043" y="1"/>
                  <a:pt x="16384" y="2341"/>
                  <a:pt x="16384" y="5198"/>
                </a:cubicBezTo>
                <a:lnTo>
                  <a:pt x="16384" y="11186"/>
                </a:lnTo>
                <a:cubicBezTo>
                  <a:pt x="16384" y="14043"/>
                  <a:pt x="14043" y="16384"/>
                  <a:pt x="11186" y="1638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100019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89"/>
          <p:cNvSpPr txBox="1">
            <a:spLocks noGrp="1"/>
          </p:cNvSpPr>
          <p:nvPr>
            <p:ph type="title" idx="4"/>
          </p:nvPr>
        </p:nvSpPr>
        <p:spPr>
          <a:xfrm>
            <a:off x="1991575" y="2149835"/>
            <a:ext cx="25803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Learners</a:t>
            </a:r>
            <a:endParaRPr dirty="0"/>
          </a:p>
        </p:txBody>
      </p:sp>
      <p:sp>
        <p:nvSpPr>
          <p:cNvPr id="1363" name="Google Shape;1363;p89"/>
          <p:cNvSpPr txBox="1">
            <a:spLocks noGrp="1"/>
          </p:cNvSpPr>
          <p:nvPr>
            <p:ph type="subTitle" idx="1"/>
          </p:nvPr>
        </p:nvSpPr>
        <p:spPr>
          <a:xfrm>
            <a:off x="1991575" y="1609007"/>
            <a:ext cx="25803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problem does this project aim to solve?</a:t>
            </a:r>
            <a:endParaRPr dirty="0"/>
          </a:p>
        </p:txBody>
      </p:sp>
      <p:sp>
        <p:nvSpPr>
          <p:cNvPr id="1364" name="Google Shape;1364;p89"/>
          <p:cNvSpPr txBox="1">
            <a:spLocks noGrp="1"/>
          </p:cNvSpPr>
          <p:nvPr>
            <p:ph type="title" idx="7"/>
          </p:nvPr>
        </p:nvSpPr>
        <p:spPr>
          <a:xfrm>
            <a:off x="1068700" y="1258528"/>
            <a:ext cx="8229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65" name="Google Shape;1365;p89"/>
          <p:cNvSpPr txBox="1">
            <a:spLocks noGrp="1"/>
          </p:cNvSpPr>
          <p:nvPr>
            <p:ph type="title"/>
          </p:nvPr>
        </p:nvSpPr>
        <p:spPr>
          <a:xfrm>
            <a:off x="1991575" y="1159740"/>
            <a:ext cx="25803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The Instructional Problem</a:t>
            </a:r>
            <a:endParaRPr sz="1800" dirty="0"/>
          </a:p>
        </p:txBody>
      </p:sp>
      <p:sp>
        <p:nvSpPr>
          <p:cNvPr id="1367" name="Google Shape;1367;p89"/>
          <p:cNvSpPr txBox="1">
            <a:spLocks noGrp="1"/>
          </p:cNvSpPr>
          <p:nvPr>
            <p:ph type="subTitle" idx="3"/>
          </p:nvPr>
        </p:nvSpPr>
        <p:spPr>
          <a:xfrm>
            <a:off x="5786525" y="1522615"/>
            <a:ext cx="25803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is this important and what will we focus on?</a:t>
            </a:r>
            <a:endParaRPr dirty="0"/>
          </a:p>
        </p:txBody>
      </p:sp>
      <p:sp>
        <p:nvSpPr>
          <p:cNvPr id="1368" name="Google Shape;1368;p89"/>
          <p:cNvSpPr txBox="1">
            <a:spLocks noGrp="1"/>
          </p:cNvSpPr>
          <p:nvPr>
            <p:ph type="title" idx="5"/>
          </p:nvPr>
        </p:nvSpPr>
        <p:spPr>
          <a:xfrm>
            <a:off x="5786525" y="2067539"/>
            <a:ext cx="25803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Goals</a:t>
            </a:r>
            <a:endParaRPr dirty="0"/>
          </a:p>
        </p:txBody>
      </p:sp>
      <p:sp>
        <p:nvSpPr>
          <p:cNvPr id="1369" name="Google Shape;1369;p89"/>
          <p:cNvSpPr txBox="1">
            <a:spLocks noGrp="1"/>
          </p:cNvSpPr>
          <p:nvPr>
            <p:ph type="subTitle" idx="6"/>
          </p:nvPr>
        </p:nvSpPr>
        <p:spPr>
          <a:xfrm>
            <a:off x="5786525" y="2511685"/>
            <a:ext cx="25803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will the learners achieve by the end of the instruction?</a:t>
            </a:r>
            <a:endParaRPr dirty="0"/>
          </a:p>
        </p:txBody>
      </p:sp>
      <p:sp>
        <p:nvSpPr>
          <p:cNvPr id="1370" name="Google Shape;1370;p89"/>
          <p:cNvSpPr txBox="1">
            <a:spLocks noGrp="1"/>
          </p:cNvSpPr>
          <p:nvPr>
            <p:ph type="title" idx="8"/>
          </p:nvPr>
        </p:nvSpPr>
        <p:spPr>
          <a:xfrm>
            <a:off x="4868250" y="1264440"/>
            <a:ext cx="8229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371" name="Google Shape;1371;p89"/>
          <p:cNvSpPr txBox="1">
            <a:spLocks noGrp="1"/>
          </p:cNvSpPr>
          <p:nvPr>
            <p:ph type="title" idx="9"/>
          </p:nvPr>
        </p:nvSpPr>
        <p:spPr>
          <a:xfrm>
            <a:off x="1068700" y="2249335"/>
            <a:ext cx="8229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372" name="Google Shape;1372;p89"/>
          <p:cNvSpPr txBox="1">
            <a:spLocks noGrp="1"/>
          </p:cNvSpPr>
          <p:nvPr>
            <p:ph type="title" idx="13"/>
          </p:nvPr>
        </p:nvSpPr>
        <p:spPr>
          <a:xfrm>
            <a:off x="4868250" y="2253960"/>
            <a:ext cx="8229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373" name="Google Shape;1373;p89"/>
          <p:cNvSpPr txBox="1">
            <a:spLocks noGrp="1"/>
          </p:cNvSpPr>
          <p:nvPr>
            <p:ph type="title" idx="15"/>
          </p:nvPr>
        </p:nvSpPr>
        <p:spPr>
          <a:xfrm>
            <a:off x="713225" y="365387"/>
            <a:ext cx="7717500" cy="3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1374" name="Google Shape;1374;p89"/>
          <p:cNvSpPr txBox="1">
            <a:spLocks noGrp="1"/>
          </p:cNvSpPr>
          <p:nvPr>
            <p:ph type="subTitle" idx="14"/>
          </p:nvPr>
        </p:nvSpPr>
        <p:spPr>
          <a:xfrm>
            <a:off x="1991575" y="2511685"/>
            <a:ext cx="25803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are the learners? </a:t>
            </a:r>
            <a:r>
              <a:rPr lang="en-US" dirty="0"/>
              <a:t>W</a:t>
            </a:r>
            <a:r>
              <a:rPr lang="en" dirty="0"/>
              <a:t>hat is their prior knowledge?</a:t>
            </a:r>
            <a:endParaRPr dirty="0"/>
          </a:p>
        </p:txBody>
      </p:sp>
      <p:grpSp>
        <p:nvGrpSpPr>
          <p:cNvPr id="1375" name="Google Shape;1375;p89"/>
          <p:cNvGrpSpPr/>
          <p:nvPr/>
        </p:nvGrpSpPr>
        <p:grpSpPr>
          <a:xfrm rot="1285550">
            <a:off x="7808042" y="678921"/>
            <a:ext cx="822913" cy="818353"/>
            <a:chOff x="5088175" y="2529243"/>
            <a:chExt cx="822905" cy="818345"/>
          </a:xfrm>
        </p:grpSpPr>
        <p:sp>
          <p:nvSpPr>
            <p:cNvPr id="1376" name="Google Shape;1376;p89"/>
            <p:cNvSpPr/>
            <p:nvPr/>
          </p:nvSpPr>
          <p:spPr>
            <a:xfrm>
              <a:off x="5092588" y="2529243"/>
              <a:ext cx="818492" cy="818345"/>
            </a:xfrm>
            <a:custGeom>
              <a:avLst/>
              <a:gdLst/>
              <a:ahLst/>
              <a:cxnLst/>
              <a:rect l="l" t="t" r="r" b="b"/>
              <a:pathLst>
                <a:path w="5564" h="5563" fill="none" extrusionOk="0">
                  <a:moveTo>
                    <a:pt x="5563" y="2766"/>
                  </a:moveTo>
                  <a:cubicBezTo>
                    <a:pt x="5563" y="4317"/>
                    <a:pt x="4317" y="5563"/>
                    <a:pt x="2767" y="5563"/>
                  </a:cubicBezTo>
                  <a:cubicBezTo>
                    <a:pt x="1217" y="5563"/>
                    <a:pt x="1" y="4317"/>
                    <a:pt x="1" y="2766"/>
                  </a:cubicBezTo>
                  <a:cubicBezTo>
                    <a:pt x="1" y="1247"/>
                    <a:pt x="1217" y="0"/>
                    <a:pt x="2767" y="0"/>
                  </a:cubicBezTo>
                  <a:cubicBezTo>
                    <a:pt x="4317" y="0"/>
                    <a:pt x="5563" y="1247"/>
                    <a:pt x="5563" y="27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9"/>
            <p:cNvSpPr/>
            <p:nvPr/>
          </p:nvSpPr>
          <p:spPr>
            <a:xfrm>
              <a:off x="5499478" y="2529243"/>
              <a:ext cx="147" cy="818345"/>
            </a:xfrm>
            <a:custGeom>
              <a:avLst/>
              <a:gdLst/>
              <a:ahLst/>
              <a:cxnLst/>
              <a:rect l="l" t="t" r="r" b="b"/>
              <a:pathLst>
                <a:path w="1" h="5563" fill="none" extrusionOk="0">
                  <a:moveTo>
                    <a:pt x="1" y="0"/>
                  </a:moveTo>
                  <a:lnTo>
                    <a:pt x="1" y="556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9"/>
            <p:cNvSpPr/>
            <p:nvPr/>
          </p:nvSpPr>
          <p:spPr>
            <a:xfrm>
              <a:off x="5307213" y="2533656"/>
              <a:ext cx="134307" cy="809519"/>
            </a:xfrm>
            <a:custGeom>
              <a:avLst/>
              <a:gdLst/>
              <a:ahLst/>
              <a:cxnLst/>
              <a:rect l="l" t="t" r="r" b="b"/>
              <a:pathLst>
                <a:path w="913" h="5503" fill="none" extrusionOk="0">
                  <a:moveTo>
                    <a:pt x="913" y="5502"/>
                  </a:moveTo>
                  <a:cubicBezTo>
                    <a:pt x="913" y="5502"/>
                    <a:pt x="1" y="4712"/>
                    <a:pt x="1" y="2736"/>
                  </a:cubicBezTo>
                  <a:cubicBezTo>
                    <a:pt x="1" y="791"/>
                    <a:pt x="913" y="1"/>
                    <a:pt x="913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9"/>
            <p:cNvSpPr/>
            <p:nvPr/>
          </p:nvSpPr>
          <p:spPr>
            <a:xfrm>
              <a:off x="5562144" y="2533656"/>
              <a:ext cx="134307" cy="809519"/>
            </a:xfrm>
            <a:custGeom>
              <a:avLst/>
              <a:gdLst/>
              <a:ahLst/>
              <a:cxnLst/>
              <a:rect l="l" t="t" r="r" b="b"/>
              <a:pathLst>
                <a:path w="913" h="5503" fill="none" extrusionOk="0">
                  <a:moveTo>
                    <a:pt x="0" y="5502"/>
                  </a:moveTo>
                  <a:cubicBezTo>
                    <a:pt x="0" y="5502"/>
                    <a:pt x="912" y="4712"/>
                    <a:pt x="912" y="2736"/>
                  </a:cubicBezTo>
                  <a:cubicBezTo>
                    <a:pt x="912" y="791"/>
                    <a:pt x="0" y="1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9"/>
            <p:cNvSpPr/>
            <p:nvPr/>
          </p:nvSpPr>
          <p:spPr>
            <a:xfrm>
              <a:off x="5088175" y="2936132"/>
              <a:ext cx="822905" cy="147"/>
            </a:xfrm>
            <a:custGeom>
              <a:avLst/>
              <a:gdLst/>
              <a:ahLst/>
              <a:cxnLst/>
              <a:rect l="l" t="t" r="r" b="b"/>
              <a:pathLst>
                <a:path w="5594" h="1" fill="none" extrusionOk="0">
                  <a:moveTo>
                    <a:pt x="0" y="0"/>
                  </a:moveTo>
                  <a:lnTo>
                    <a:pt x="5593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9"/>
            <p:cNvSpPr/>
            <p:nvPr/>
          </p:nvSpPr>
          <p:spPr>
            <a:xfrm>
              <a:off x="5191001" y="3128397"/>
              <a:ext cx="626079" cy="67227"/>
            </a:xfrm>
            <a:custGeom>
              <a:avLst/>
              <a:gdLst/>
              <a:ahLst/>
              <a:cxnLst/>
              <a:rect l="l" t="t" r="r" b="b"/>
              <a:pathLst>
                <a:path w="4256" h="457" fill="none" extrusionOk="0">
                  <a:moveTo>
                    <a:pt x="4256" y="456"/>
                  </a:moveTo>
                  <a:cubicBezTo>
                    <a:pt x="3830" y="244"/>
                    <a:pt x="3101" y="0"/>
                    <a:pt x="2098" y="0"/>
                  </a:cubicBezTo>
                  <a:cubicBezTo>
                    <a:pt x="1125" y="0"/>
                    <a:pt x="426" y="213"/>
                    <a:pt x="1" y="45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9"/>
            <p:cNvSpPr/>
            <p:nvPr/>
          </p:nvSpPr>
          <p:spPr>
            <a:xfrm>
              <a:off x="5191001" y="2694735"/>
              <a:ext cx="626079" cy="71640"/>
            </a:xfrm>
            <a:custGeom>
              <a:avLst/>
              <a:gdLst/>
              <a:ahLst/>
              <a:cxnLst/>
              <a:rect l="l" t="t" r="r" b="b"/>
              <a:pathLst>
                <a:path w="4256" h="487" fill="none" extrusionOk="0">
                  <a:moveTo>
                    <a:pt x="1" y="0"/>
                  </a:moveTo>
                  <a:cubicBezTo>
                    <a:pt x="426" y="243"/>
                    <a:pt x="1125" y="486"/>
                    <a:pt x="2159" y="486"/>
                  </a:cubicBezTo>
                  <a:cubicBezTo>
                    <a:pt x="3131" y="486"/>
                    <a:pt x="3830" y="243"/>
                    <a:pt x="4256" y="3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358;p89">
            <a:extLst>
              <a:ext uri="{FF2B5EF4-FFF2-40B4-BE49-F238E27FC236}">
                <a16:creationId xmlns:a16="http://schemas.microsoft.com/office/drawing/2014/main" id="{6432472D-7278-4E43-A62A-711EE2C861BD}"/>
              </a:ext>
            </a:extLst>
          </p:cNvPr>
          <p:cNvSpPr/>
          <p:nvPr/>
        </p:nvSpPr>
        <p:spPr>
          <a:xfrm>
            <a:off x="1049192" y="3144893"/>
            <a:ext cx="822886" cy="822886"/>
          </a:xfrm>
          <a:custGeom>
            <a:avLst/>
            <a:gdLst/>
            <a:ahLst/>
            <a:cxnLst/>
            <a:rect l="l" t="t" r="r" b="b"/>
            <a:pathLst>
              <a:path w="16384" h="16384" extrusionOk="0">
                <a:moveTo>
                  <a:pt x="5198" y="16384"/>
                </a:moveTo>
                <a:cubicBezTo>
                  <a:pt x="2341" y="16384"/>
                  <a:pt x="1" y="14043"/>
                  <a:pt x="1" y="11186"/>
                </a:cubicBezTo>
                <a:lnTo>
                  <a:pt x="1" y="5198"/>
                </a:lnTo>
                <a:cubicBezTo>
                  <a:pt x="1" y="2341"/>
                  <a:pt x="2341" y="1"/>
                  <a:pt x="5198" y="1"/>
                </a:cubicBezTo>
                <a:lnTo>
                  <a:pt x="11186" y="1"/>
                </a:lnTo>
                <a:cubicBezTo>
                  <a:pt x="14043" y="1"/>
                  <a:pt x="16384" y="2341"/>
                  <a:pt x="16384" y="5198"/>
                </a:cubicBezTo>
                <a:lnTo>
                  <a:pt x="16384" y="11186"/>
                </a:lnTo>
                <a:cubicBezTo>
                  <a:pt x="16384" y="14043"/>
                  <a:pt x="14043" y="16384"/>
                  <a:pt x="11186" y="1638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100019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362;p89">
            <a:extLst>
              <a:ext uri="{FF2B5EF4-FFF2-40B4-BE49-F238E27FC236}">
                <a16:creationId xmlns:a16="http://schemas.microsoft.com/office/drawing/2014/main" id="{DBC1DFDD-52BA-B74A-A9C8-2667744E8703}"/>
              </a:ext>
            </a:extLst>
          </p:cNvPr>
          <p:cNvSpPr txBox="1">
            <a:spLocks/>
          </p:cNvSpPr>
          <p:nvPr/>
        </p:nvSpPr>
        <p:spPr>
          <a:xfrm>
            <a:off x="1995142" y="4127631"/>
            <a:ext cx="2580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  <a:defRPr sz="2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 dirty="0"/>
              <a:t>Walkthrough</a:t>
            </a:r>
          </a:p>
        </p:txBody>
      </p:sp>
      <p:sp>
        <p:nvSpPr>
          <p:cNvPr id="29" name="Google Shape;1371;p89">
            <a:extLst>
              <a:ext uri="{FF2B5EF4-FFF2-40B4-BE49-F238E27FC236}">
                <a16:creationId xmlns:a16="http://schemas.microsoft.com/office/drawing/2014/main" id="{98803D05-0BD7-E344-84DE-0D97CD88F8B2}"/>
              </a:ext>
            </a:extLst>
          </p:cNvPr>
          <p:cNvSpPr txBox="1">
            <a:spLocks/>
          </p:cNvSpPr>
          <p:nvPr/>
        </p:nvSpPr>
        <p:spPr>
          <a:xfrm>
            <a:off x="1049191" y="3236241"/>
            <a:ext cx="822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30" name="Google Shape;1374;p89">
            <a:extLst>
              <a:ext uri="{FF2B5EF4-FFF2-40B4-BE49-F238E27FC236}">
                <a16:creationId xmlns:a16="http://schemas.microsoft.com/office/drawing/2014/main" id="{1F3BCB6D-3948-9845-A52C-21E850ED33BC}"/>
              </a:ext>
            </a:extLst>
          </p:cNvPr>
          <p:cNvSpPr txBox="1">
            <a:spLocks/>
          </p:cNvSpPr>
          <p:nvPr/>
        </p:nvSpPr>
        <p:spPr>
          <a:xfrm>
            <a:off x="1972066" y="3599175"/>
            <a:ext cx="25803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/>
            <a:r>
              <a:rPr lang="en-US" dirty="0"/>
              <a:t>What instructional strategies am I employing?</a:t>
            </a:r>
          </a:p>
        </p:txBody>
      </p:sp>
      <p:sp>
        <p:nvSpPr>
          <p:cNvPr id="31" name="Google Shape;1358;p89">
            <a:extLst>
              <a:ext uri="{FF2B5EF4-FFF2-40B4-BE49-F238E27FC236}">
                <a16:creationId xmlns:a16="http://schemas.microsoft.com/office/drawing/2014/main" id="{35D8E84C-0452-8E41-B0B7-175256D85B47}"/>
              </a:ext>
            </a:extLst>
          </p:cNvPr>
          <p:cNvSpPr/>
          <p:nvPr/>
        </p:nvSpPr>
        <p:spPr>
          <a:xfrm>
            <a:off x="1049205" y="4200876"/>
            <a:ext cx="822886" cy="822886"/>
          </a:xfrm>
          <a:custGeom>
            <a:avLst/>
            <a:gdLst/>
            <a:ahLst/>
            <a:cxnLst/>
            <a:rect l="l" t="t" r="r" b="b"/>
            <a:pathLst>
              <a:path w="16384" h="16384" extrusionOk="0">
                <a:moveTo>
                  <a:pt x="5198" y="16384"/>
                </a:moveTo>
                <a:cubicBezTo>
                  <a:pt x="2341" y="16384"/>
                  <a:pt x="1" y="14043"/>
                  <a:pt x="1" y="11186"/>
                </a:cubicBezTo>
                <a:lnTo>
                  <a:pt x="1" y="5198"/>
                </a:lnTo>
                <a:cubicBezTo>
                  <a:pt x="1" y="2341"/>
                  <a:pt x="2341" y="1"/>
                  <a:pt x="5198" y="1"/>
                </a:cubicBezTo>
                <a:lnTo>
                  <a:pt x="11186" y="1"/>
                </a:lnTo>
                <a:cubicBezTo>
                  <a:pt x="14043" y="1"/>
                  <a:pt x="16384" y="2341"/>
                  <a:pt x="16384" y="5198"/>
                </a:cubicBezTo>
                <a:lnTo>
                  <a:pt x="16384" y="11186"/>
                </a:lnTo>
                <a:cubicBezTo>
                  <a:pt x="16384" y="14043"/>
                  <a:pt x="14043" y="16384"/>
                  <a:pt x="11186" y="1638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100019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362;p89">
            <a:extLst>
              <a:ext uri="{FF2B5EF4-FFF2-40B4-BE49-F238E27FC236}">
                <a16:creationId xmlns:a16="http://schemas.microsoft.com/office/drawing/2014/main" id="{FA698BC5-4694-DA46-8105-60F9A5F646DB}"/>
              </a:ext>
            </a:extLst>
          </p:cNvPr>
          <p:cNvSpPr txBox="1">
            <a:spLocks/>
          </p:cNvSpPr>
          <p:nvPr/>
        </p:nvSpPr>
        <p:spPr>
          <a:xfrm>
            <a:off x="1991575" y="3135322"/>
            <a:ext cx="2580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  <a:defRPr sz="2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 sz="1800" dirty="0"/>
              <a:t>Instructional Strategies</a:t>
            </a:r>
          </a:p>
        </p:txBody>
      </p:sp>
      <p:sp>
        <p:nvSpPr>
          <p:cNvPr id="33" name="Google Shape;1371;p89">
            <a:extLst>
              <a:ext uri="{FF2B5EF4-FFF2-40B4-BE49-F238E27FC236}">
                <a16:creationId xmlns:a16="http://schemas.microsoft.com/office/drawing/2014/main" id="{97010A87-54DC-2A42-B89E-2AB404D633E8}"/>
              </a:ext>
            </a:extLst>
          </p:cNvPr>
          <p:cNvSpPr txBox="1">
            <a:spLocks/>
          </p:cNvSpPr>
          <p:nvPr/>
        </p:nvSpPr>
        <p:spPr>
          <a:xfrm>
            <a:off x="1049191" y="4284828"/>
            <a:ext cx="822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" dirty="0"/>
              <a:t>06</a:t>
            </a:r>
          </a:p>
        </p:txBody>
      </p:sp>
      <p:sp>
        <p:nvSpPr>
          <p:cNvPr id="34" name="Google Shape;1374;p89">
            <a:extLst>
              <a:ext uri="{FF2B5EF4-FFF2-40B4-BE49-F238E27FC236}">
                <a16:creationId xmlns:a16="http://schemas.microsoft.com/office/drawing/2014/main" id="{42962837-A106-D84F-9E73-68F2264E8095}"/>
              </a:ext>
            </a:extLst>
          </p:cNvPr>
          <p:cNvSpPr txBox="1">
            <a:spLocks/>
          </p:cNvSpPr>
          <p:nvPr/>
        </p:nvSpPr>
        <p:spPr>
          <a:xfrm>
            <a:off x="1995155" y="4538884"/>
            <a:ext cx="25803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/>
            <a:r>
              <a:rPr lang="en-US" dirty="0"/>
              <a:t>See the draft of the instruction</a:t>
            </a:r>
          </a:p>
        </p:txBody>
      </p:sp>
      <p:sp>
        <p:nvSpPr>
          <p:cNvPr id="1366" name="Google Shape;1366;p89"/>
          <p:cNvSpPr txBox="1">
            <a:spLocks noGrp="1"/>
          </p:cNvSpPr>
          <p:nvPr>
            <p:ph type="title" idx="2"/>
          </p:nvPr>
        </p:nvSpPr>
        <p:spPr>
          <a:xfrm>
            <a:off x="5786525" y="1159740"/>
            <a:ext cx="25803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 &amp; Focus</a:t>
            </a:r>
            <a:endParaRPr dirty="0"/>
          </a:p>
        </p:txBody>
      </p:sp>
      <p:sp>
        <p:nvSpPr>
          <p:cNvPr id="35" name="Google Shape;1358;p89">
            <a:extLst>
              <a:ext uri="{FF2B5EF4-FFF2-40B4-BE49-F238E27FC236}">
                <a16:creationId xmlns:a16="http://schemas.microsoft.com/office/drawing/2014/main" id="{AF8788C0-8DE0-6665-7C65-A5F809C66443}"/>
              </a:ext>
            </a:extLst>
          </p:cNvPr>
          <p:cNvSpPr/>
          <p:nvPr/>
        </p:nvSpPr>
        <p:spPr>
          <a:xfrm>
            <a:off x="4868250" y="3168260"/>
            <a:ext cx="822886" cy="822886"/>
          </a:xfrm>
          <a:custGeom>
            <a:avLst/>
            <a:gdLst/>
            <a:ahLst/>
            <a:cxnLst/>
            <a:rect l="l" t="t" r="r" b="b"/>
            <a:pathLst>
              <a:path w="16384" h="16384" extrusionOk="0">
                <a:moveTo>
                  <a:pt x="5198" y="16384"/>
                </a:moveTo>
                <a:cubicBezTo>
                  <a:pt x="2341" y="16384"/>
                  <a:pt x="1" y="14043"/>
                  <a:pt x="1" y="11186"/>
                </a:cubicBezTo>
                <a:lnTo>
                  <a:pt x="1" y="5198"/>
                </a:lnTo>
                <a:cubicBezTo>
                  <a:pt x="1" y="2341"/>
                  <a:pt x="2341" y="1"/>
                  <a:pt x="5198" y="1"/>
                </a:cubicBezTo>
                <a:lnTo>
                  <a:pt x="11186" y="1"/>
                </a:lnTo>
                <a:cubicBezTo>
                  <a:pt x="14043" y="1"/>
                  <a:pt x="16384" y="2341"/>
                  <a:pt x="16384" y="5198"/>
                </a:cubicBezTo>
                <a:lnTo>
                  <a:pt x="16384" y="11186"/>
                </a:lnTo>
                <a:cubicBezTo>
                  <a:pt x="16384" y="14043"/>
                  <a:pt x="14043" y="16384"/>
                  <a:pt x="11186" y="1638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100019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371;p89">
            <a:extLst>
              <a:ext uri="{FF2B5EF4-FFF2-40B4-BE49-F238E27FC236}">
                <a16:creationId xmlns:a16="http://schemas.microsoft.com/office/drawing/2014/main" id="{9E4DBB41-ECA6-ED94-203F-FC4495F36F5F}"/>
              </a:ext>
            </a:extLst>
          </p:cNvPr>
          <p:cNvSpPr txBox="1">
            <a:spLocks/>
          </p:cNvSpPr>
          <p:nvPr/>
        </p:nvSpPr>
        <p:spPr>
          <a:xfrm>
            <a:off x="4868249" y="3259608"/>
            <a:ext cx="822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Montserrat"/>
              <a:buNone/>
              <a:defRPr sz="3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00"/>
              <a:buFont typeface="Montserrat Black"/>
              <a:buNone/>
              <a:defRPr sz="47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" dirty="0"/>
              <a:t>07</a:t>
            </a:r>
          </a:p>
        </p:txBody>
      </p:sp>
      <p:sp>
        <p:nvSpPr>
          <p:cNvPr id="38" name="Google Shape;1362;p89">
            <a:extLst>
              <a:ext uri="{FF2B5EF4-FFF2-40B4-BE49-F238E27FC236}">
                <a16:creationId xmlns:a16="http://schemas.microsoft.com/office/drawing/2014/main" id="{8BCA705D-A8DB-3FB2-9D45-BBC5234E5477}"/>
              </a:ext>
            </a:extLst>
          </p:cNvPr>
          <p:cNvSpPr txBox="1">
            <a:spLocks/>
          </p:cNvSpPr>
          <p:nvPr/>
        </p:nvSpPr>
        <p:spPr>
          <a:xfrm>
            <a:off x="5768663" y="3356896"/>
            <a:ext cx="25803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  <a:defRPr sz="2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 sz="1800" dirty="0"/>
              <a:t>Feedback &amp; Evaluation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8" grpId="0" animBg="1"/>
      <p:bldP spid="1359" grpId="0" animBg="1"/>
      <p:bldP spid="1360" grpId="0" animBg="1"/>
      <p:bldP spid="1361" grpId="0" animBg="1"/>
      <p:bldP spid="1362" grpId="0"/>
      <p:bldP spid="1363" grpId="0" build="p"/>
      <p:bldP spid="1364" grpId="0"/>
      <p:bldP spid="1365" grpId="0"/>
      <p:bldP spid="1367" grpId="0" build="p"/>
      <p:bldP spid="1368" grpId="0"/>
      <p:bldP spid="1369" grpId="0" build="p"/>
      <p:bldP spid="1370" grpId="0"/>
      <p:bldP spid="1371" grpId="0"/>
      <p:bldP spid="1372" grpId="0"/>
      <p:bldP spid="1373" grpId="0"/>
      <p:bldP spid="1374" grpId="0" build="p"/>
      <p:bldP spid="27" grpId="0" animBg="1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1366" grpId="0"/>
      <p:bldP spid="35" grpId="0" animBg="1"/>
      <p:bldP spid="36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95"/>
          <p:cNvSpPr txBox="1">
            <a:spLocks noGrp="1"/>
          </p:cNvSpPr>
          <p:nvPr>
            <p:ph type="title"/>
          </p:nvPr>
        </p:nvSpPr>
        <p:spPr>
          <a:xfrm>
            <a:off x="713225" y="657995"/>
            <a:ext cx="7717500" cy="3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Adobe Express?</a:t>
            </a:r>
            <a:endParaRPr dirty="0"/>
          </a:p>
        </p:txBody>
      </p:sp>
      <p:sp>
        <p:nvSpPr>
          <p:cNvPr id="1636" name="Google Shape;1636;p95"/>
          <p:cNvSpPr txBox="1">
            <a:spLocks noGrp="1"/>
          </p:cNvSpPr>
          <p:nvPr>
            <p:ph type="subTitle" idx="3"/>
          </p:nvPr>
        </p:nvSpPr>
        <p:spPr>
          <a:xfrm>
            <a:off x="424443" y="3211446"/>
            <a:ext cx="1757700" cy="648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Easily accessible and shareable</a:t>
            </a:r>
          </a:p>
        </p:txBody>
      </p:sp>
      <p:sp>
        <p:nvSpPr>
          <p:cNvPr id="1637" name="Google Shape;1637;p95"/>
          <p:cNvSpPr txBox="1">
            <a:spLocks noGrp="1"/>
          </p:cNvSpPr>
          <p:nvPr>
            <p:ph type="subTitle" idx="1"/>
          </p:nvPr>
        </p:nvSpPr>
        <p:spPr>
          <a:xfrm>
            <a:off x="424443" y="2860196"/>
            <a:ext cx="17577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Learner</a:t>
            </a:r>
            <a:endParaRPr dirty="0"/>
          </a:p>
        </p:txBody>
      </p:sp>
      <p:sp>
        <p:nvSpPr>
          <p:cNvPr id="1638" name="Google Shape;1638;p95"/>
          <p:cNvSpPr txBox="1">
            <a:spLocks noGrp="1"/>
          </p:cNvSpPr>
          <p:nvPr>
            <p:ph type="subTitle" idx="2"/>
          </p:nvPr>
        </p:nvSpPr>
        <p:spPr>
          <a:xfrm>
            <a:off x="2133680" y="2858035"/>
            <a:ext cx="17577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Usability</a:t>
            </a:r>
            <a:endParaRPr dirty="0"/>
          </a:p>
        </p:txBody>
      </p:sp>
      <p:sp>
        <p:nvSpPr>
          <p:cNvPr id="1639" name="Google Shape;1639;p95"/>
          <p:cNvSpPr txBox="1">
            <a:spLocks noGrp="1"/>
          </p:cNvSpPr>
          <p:nvPr>
            <p:ph type="subTitle" idx="4"/>
          </p:nvPr>
        </p:nvSpPr>
        <p:spPr>
          <a:xfrm>
            <a:off x="2133680" y="3252142"/>
            <a:ext cx="1757700" cy="9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Mobile and web friendly platform</a:t>
            </a:r>
            <a:endParaRPr dirty="0"/>
          </a:p>
        </p:txBody>
      </p:sp>
      <p:grpSp>
        <p:nvGrpSpPr>
          <p:cNvPr id="1640" name="Google Shape;1640;p95"/>
          <p:cNvGrpSpPr/>
          <p:nvPr/>
        </p:nvGrpSpPr>
        <p:grpSpPr>
          <a:xfrm>
            <a:off x="6694278" y="1621429"/>
            <a:ext cx="1910223" cy="1829022"/>
            <a:chOff x="8120350" y="1757700"/>
            <a:chExt cx="1394425" cy="1335150"/>
          </a:xfrm>
        </p:grpSpPr>
        <p:sp>
          <p:nvSpPr>
            <p:cNvPr id="1641" name="Google Shape;1641;p95"/>
            <p:cNvSpPr/>
            <p:nvPr/>
          </p:nvSpPr>
          <p:spPr>
            <a:xfrm>
              <a:off x="8120350" y="1757700"/>
              <a:ext cx="1394425" cy="1335150"/>
            </a:xfrm>
            <a:custGeom>
              <a:avLst/>
              <a:gdLst/>
              <a:ahLst/>
              <a:cxnLst/>
              <a:rect l="l" t="t" r="r" b="b"/>
              <a:pathLst>
                <a:path w="55777" h="53406" extrusionOk="0">
                  <a:moveTo>
                    <a:pt x="50974" y="53406"/>
                  </a:moveTo>
                  <a:lnTo>
                    <a:pt x="4803" y="53406"/>
                  </a:lnTo>
                  <a:cubicBezTo>
                    <a:pt x="2159" y="53406"/>
                    <a:pt x="1" y="51248"/>
                    <a:pt x="1" y="48573"/>
                  </a:cubicBezTo>
                  <a:lnTo>
                    <a:pt x="1" y="4834"/>
                  </a:lnTo>
                  <a:cubicBezTo>
                    <a:pt x="1" y="2159"/>
                    <a:pt x="2159" y="1"/>
                    <a:pt x="4803" y="1"/>
                  </a:cubicBezTo>
                  <a:lnTo>
                    <a:pt x="50974" y="1"/>
                  </a:lnTo>
                  <a:cubicBezTo>
                    <a:pt x="53619" y="1"/>
                    <a:pt x="55777" y="2159"/>
                    <a:pt x="55777" y="4834"/>
                  </a:cubicBezTo>
                  <a:lnTo>
                    <a:pt x="55777" y="48573"/>
                  </a:lnTo>
                  <a:cubicBezTo>
                    <a:pt x="55777" y="51248"/>
                    <a:pt x="53619" y="53406"/>
                    <a:pt x="50974" y="5340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95"/>
            <p:cNvSpPr/>
            <p:nvPr/>
          </p:nvSpPr>
          <p:spPr>
            <a:xfrm>
              <a:off x="9430400" y="1862575"/>
              <a:ext cx="25" cy="1114775"/>
            </a:xfrm>
            <a:custGeom>
              <a:avLst/>
              <a:gdLst/>
              <a:ahLst/>
              <a:cxnLst/>
              <a:rect l="l" t="t" r="r" b="b"/>
              <a:pathLst>
                <a:path w="1" h="44591" fill="none" extrusionOk="0">
                  <a:moveTo>
                    <a:pt x="1" y="0"/>
                  </a:moveTo>
                  <a:lnTo>
                    <a:pt x="1" y="4459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95"/>
            <p:cNvSpPr/>
            <p:nvPr/>
          </p:nvSpPr>
          <p:spPr>
            <a:xfrm>
              <a:off x="9430400" y="2079150"/>
              <a:ext cx="25" cy="422525"/>
            </a:xfrm>
            <a:custGeom>
              <a:avLst/>
              <a:gdLst/>
              <a:ahLst/>
              <a:cxnLst/>
              <a:rect l="l" t="t" r="r" b="b"/>
              <a:pathLst>
                <a:path w="1" h="16901" fill="none" extrusionOk="0">
                  <a:moveTo>
                    <a:pt x="1" y="0"/>
                  </a:moveTo>
                  <a:lnTo>
                    <a:pt x="1" y="1690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95"/>
            <p:cNvSpPr/>
            <p:nvPr/>
          </p:nvSpPr>
          <p:spPr>
            <a:xfrm>
              <a:off x="8184175" y="2383850"/>
              <a:ext cx="790325" cy="310950"/>
            </a:xfrm>
            <a:custGeom>
              <a:avLst/>
              <a:gdLst/>
              <a:ahLst/>
              <a:cxnLst/>
              <a:rect l="l" t="t" r="r" b="b"/>
              <a:pathLst>
                <a:path w="31613" h="12438" extrusionOk="0">
                  <a:moveTo>
                    <a:pt x="2189" y="1"/>
                  </a:moveTo>
                  <a:cubicBezTo>
                    <a:pt x="973" y="1"/>
                    <a:pt x="1" y="1004"/>
                    <a:pt x="1" y="2220"/>
                  </a:cubicBezTo>
                  <a:lnTo>
                    <a:pt x="1" y="8998"/>
                  </a:lnTo>
                  <a:cubicBezTo>
                    <a:pt x="1" y="10214"/>
                    <a:pt x="973" y="11186"/>
                    <a:pt x="2189" y="11186"/>
                  </a:cubicBezTo>
                  <a:lnTo>
                    <a:pt x="3192" y="11186"/>
                  </a:lnTo>
                  <a:cubicBezTo>
                    <a:pt x="3253" y="11582"/>
                    <a:pt x="3192" y="11977"/>
                    <a:pt x="3010" y="12311"/>
                  </a:cubicBezTo>
                  <a:cubicBezTo>
                    <a:pt x="3010" y="12341"/>
                    <a:pt x="3010" y="12402"/>
                    <a:pt x="3010" y="12402"/>
                  </a:cubicBezTo>
                  <a:cubicBezTo>
                    <a:pt x="3040" y="12433"/>
                    <a:pt x="3071" y="12433"/>
                    <a:pt x="3071" y="12433"/>
                  </a:cubicBezTo>
                  <a:cubicBezTo>
                    <a:pt x="3114" y="12436"/>
                    <a:pt x="3156" y="12437"/>
                    <a:pt x="3199" y="12437"/>
                  </a:cubicBezTo>
                  <a:cubicBezTo>
                    <a:pt x="3575" y="12437"/>
                    <a:pt x="3925" y="12317"/>
                    <a:pt x="4226" y="12098"/>
                  </a:cubicBezTo>
                  <a:cubicBezTo>
                    <a:pt x="4499" y="11855"/>
                    <a:pt x="4682" y="11551"/>
                    <a:pt x="4773" y="11186"/>
                  </a:cubicBezTo>
                  <a:lnTo>
                    <a:pt x="29393" y="11186"/>
                  </a:lnTo>
                  <a:cubicBezTo>
                    <a:pt x="30609" y="11186"/>
                    <a:pt x="31612" y="10214"/>
                    <a:pt x="31612" y="8998"/>
                  </a:cubicBezTo>
                  <a:lnTo>
                    <a:pt x="31612" y="2220"/>
                  </a:lnTo>
                  <a:cubicBezTo>
                    <a:pt x="31612" y="1004"/>
                    <a:pt x="30609" y="1"/>
                    <a:pt x="293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95"/>
            <p:cNvSpPr/>
            <p:nvPr/>
          </p:nvSpPr>
          <p:spPr>
            <a:xfrm>
              <a:off x="8278400" y="2465175"/>
              <a:ext cx="618575" cy="25"/>
            </a:xfrm>
            <a:custGeom>
              <a:avLst/>
              <a:gdLst/>
              <a:ahLst/>
              <a:cxnLst/>
              <a:rect l="l" t="t" r="r" b="b"/>
              <a:pathLst>
                <a:path w="24743" h="1" fill="none" extrusionOk="0">
                  <a:moveTo>
                    <a:pt x="1" y="0"/>
                  </a:moveTo>
                  <a:lnTo>
                    <a:pt x="24743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95"/>
            <p:cNvSpPr/>
            <p:nvPr/>
          </p:nvSpPr>
          <p:spPr>
            <a:xfrm>
              <a:off x="8278400" y="2525200"/>
              <a:ext cx="618575" cy="25"/>
            </a:xfrm>
            <a:custGeom>
              <a:avLst/>
              <a:gdLst/>
              <a:ahLst/>
              <a:cxnLst/>
              <a:rect l="l" t="t" r="r" b="b"/>
              <a:pathLst>
                <a:path w="24743" h="1" fill="none" extrusionOk="0">
                  <a:moveTo>
                    <a:pt x="1" y="0"/>
                  </a:moveTo>
                  <a:lnTo>
                    <a:pt x="24743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95"/>
            <p:cNvSpPr/>
            <p:nvPr/>
          </p:nvSpPr>
          <p:spPr>
            <a:xfrm>
              <a:off x="8278400" y="2585225"/>
              <a:ext cx="473450" cy="25"/>
            </a:xfrm>
            <a:custGeom>
              <a:avLst/>
              <a:gdLst/>
              <a:ahLst/>
              <a:cxnLst/>
              <a:rect l="l" t="t" r="r" b="b"/>
              <a:pathLst>
                <a:path w="18938" h="1" fill="none" extrusionOk="0">
                  <a:moveTo>
                    <a:pt x="1" y="1"/>
                  </a:moveTo>
                  <a:lnTo>
                    <a:pt x="18937" y="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95"/>
            <p:cNvSpPr/>
            <p:nvPr/>
          </p:nvSpPr>
          <p:spPr>
            <a:xfrm>
              <a:off x="8476750" y="1880050"/>
              <a:ext cx="872375" cy="468875"/>
            </a:xfrm>
            <a:custGeom>
              <a:avLst/>
              <a:gdLst/>
              <a:ahLst/>
              <a:cxnLst/>
              <a:rect l="l" t="t" r="r" b="b"/>
              <a:pathLst>
                <a:path w="34895" h="18755" fill="none" extrusionOk="0">
                  <a:moveTo>
                    <a:pt x="32463" y="1"/>
                  </a:moveTo>
                  <a:lnTo>
                    <a:pt x="2401" y="1"/>
                  </a:lnTo>
                  <a:cubicBezTo>
                    <a:pt x="1064" y="1"/>
                    <a:pt x="0" y="1064"/>
                    <a:pt x="0" y="2402"/>
                  </a:cubicBezTo>
                  <a:lnTo>
                    <a:pt x="0" y="15077"/>
                  </a:lnTo>
                  <a:cubicBezTo>
                    <a:pt x="0" y="16414"/>
                    <a:pt x="1064" y="17478"/>
                    <a:pt x="2401" y="17478"/>
                  </a:cubicBezTo>
                  <a:lnTo>
                    <a:pt x="29362" y="17478"/>
                  </a:lnTo>
                  <a:cubicBezTo>
                    <a:pt x="29454" y="17812"/>
                    <a:pt x="29666" y="18147"/>
                    <a:pt x="29940" y="18360"/>
                  </a:cubicBezTo>
                  <a:cubicBezTo>
                    <a:pt x="30244" y="18603"/>
                    <a:pt x="30669" y="18755"/>
                    <a:pt x="31065" y="18724"/>
                  </a:cubicBezTo>
                  <a:cubicBezTo>
                    <a:pt x="31095" y="18724"/>
                    <a:pt x="31125" y="18694"/>
                    <a:pt x="31125" y="18694"/>
                  </a:cubicBezTo>
                  <a:cubicBezTo>
                    <a:pt x="31156" y="18663"/>
                    <a:pt x="31125" y="18633"/>
                    <a:pt x="31125" y="18603"/>
                  </a:cubicBezTo>
                  <a:cubicBezTo>
                    <a:pt x="30973" y="18238"/>
                    <a:pt x="30913" y="17873"/>
                    <a:pt x="30943" y="17478"/>
                  </a:cubicBezTo>
                  <a:lnTo>
                    <a:pt x="32463" y="17478"/>
                  </a:lnTo>
                  <a:cubicBezTo>
                    <a:pt x="33800" y="17478"/>
                    <a:pt x="34894" y="16414"/>
                    <a:pt x="34894" y="15077"/>
                  </a:cubicBezTo>
                  <a:lnTo>
                    <a:pt x="34894" y="2402"/>
                  </a:lnTo>
                  <a:cubicBezTo>
                    <a:pt x="34894" y="1064"/>
                    <a:pt x="33800" y="1"/>
                    <a:pt x="324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95"/>
            <p:cNvSpPr/>
            <p:nvPr/>
          </p:nvSpPr>
          <p:spPr>
            <a:xfrm>
              <a:off x="8723700" y="1937050"/>
              <a:ext cx="573000" cy="327525"/>
            </a:xfrm>
            <a:custGeom>
              <a:avLst/>
              <a:gdLst/>
              <a:ahLst/>
              <a:cxnLst/>
              <a:rect l="l" t="t" r="r" b="b"/>
              <a:pathLst>
                <a:path w="22920" h="13101" extrusionOk="0">
                  <a:moveTo>
                    <a:pt x="1" y="0"/>
                  </a:moveTo>
                  <a:lnTo>
                    <a:pt x="22919" y="0"/>
                  </a:lnTo>
                  <a:lnTo>
                    <a:pt x="22919" y="13101"/>
                  </a:lnTo>
                  <a:lnTo>
                    <a:pt x="1" y="1310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95"/>
            <p:cNvSpPr/>
            <p:nvPr/>
          </p:nvSpPr>
          <p:spPr>
            <a:xfrm>
              <a:off x="8476750" y="2731125"/>
              <a:ext cx="872375" cy="246350"/>
            </a:xfrm>
            <a:custGeom>
              <a:avLst/>
              <a:gdLst/>
              <a:ahLst/>
              <a:cxnLst/>
              <a:rect l="l" t="t" r="r" b="b"/>
              <a:pathLst>
                <a:path w="34895" h="9854" extrusionOk="0">
                  <a:moveTo>
                    <a:pt x="2401" y="1"/>
                  </a:moveTo>
                  <a:cubicBezTo>
                    <a:pt x="1064" y="1"/>
                    <a:pt x="0" y="1064"/>
                    <a:pt x="0" y="2402"/>
                  </a:cubicBezTo>
                  <a:lnTo>
                    <a:pt x="0" y="6232"/>
                  </a:lnTo>
                  <a:cubicBezTo>
                    <a:pt x="0" y="7539"/>
                    <a:pt x="1064" y="8633"/>
                    <a:pt x="2401" y="8633"/>
                  </a:cubicBezTo>
                  <a:lnTo>
                    <a:pt x="29362" y="8633"/>
                  </a:lnTo>
                  <a:cubicBezTo>
                    <a:pt x="29454" y="8967"/>
                    <a:pt x="29666" y="9302"/>
                    <a:pt x="29940" y="9514"/>
                  </a:cubicBezTo>
                  <a:cubicBezTo>
                    <a:pt x="30213" y="9733"/>
                    <a:pt x="30585" y="9853"/>
                    <a:pt x="30944" y="9853"/>
                  </a:cubicBezTo>
                  <a:cubicBezTo>
                    <a:pt x="30984" y="9853"/>
                    <a:pt x="31025" y="9852"/>
                    <a:pt x="31065" y="9849"/>
                  </a:cubicBezTo>
                  <a:lnTo>
                    <a:pt x="31125" y="9849"/>
                  </a:lnTo>
                  <a:cubicBezTo>
                    <a:pt x="31156" y="9818"/>
                    <a:pt x="31125" y="9788"/>
                    <a:pt x="31125" y="9758"/>
                  </a:cubicBezTo>
                  <a:cubicBezTo>
                    <a:pt x="30973" y="9393"/>
                    <a:pt x="30913" y="8998"/>
                    <a:pt x="30943" y="8633"/>
                  </a:cubicBezTo>
                  <a:lnTo>
                    <a:pt x="32463" y="8633"/>
                  </a:lnTo>
                  <a:cubicBezTo>
                    <a:pt x="33800" y="8633"/>
                    <a:pt x="34894" y="7539"/>
                    <a:pt x="34894" y="6232"/>
                  </a:cubicBezTo>
                  <a:lnTo>
                    <a:pt x="34894" y="2402"/>
                  </a:lnTo>
                  <a:cubicBezTo>
                    <a:pt x="34894" y="1064"/>
                    <a:pt x="33800" y="1"/>
                    <a:pt x="324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95"/>
            <p:cNvSpPr/>
            <p:nvPr/>
          </p:nvSpPr>
          <p:spPr>
            <a:xfrm>
              <a:off x="8538300" y="2810150"/>
              <a:ext cx="759900" cy="25"/>
            </a:xfrm>
            <a:custGeom>
              <a:avLst/>
              <a:gdLst/>
              <a:ahLst/>
              <a:cxnLst/>
              <a:rect l="l" t="t" r="r" b="b"/>
              <a:pathLst>
                <a:path w="30396" h="1" fill="none" extrusionOk="0">
                  <a:moveTo>
                    <a:pt x="0" y="1"/>
                  </a:moveTo>
                  <a:lnTo>
                    <a:pt x="30396" y="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95"/>
            <p:cNvSpPr/>
            <p:nvPr/>
          </p:nvSpPr>
          <p:spPr>
            <a:xfrm>
              <a:off x="8538300" y="2870200"/>
              <a:ext cx="572225" cy="25"/>
            </a:xfrm>
            <a:custGeom>
              <a:avLst/>
              <a:gdLst/>
              <a:ahLst/>
              <a:cxnLst/>
              <a:rect l="l" t="t" r="r" b="b"/>
              <a:pathLst>
                <a:path w="22889" h="1" fill="none" extrusionOk="0">
                  <a:moveTo>
                    <a:pt x="0" y="0"/>
                  </a:moveTo>
                  <a:lnTo>
                    <a:pt x="22888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3" name="Google Shape;1653;p95"/>
          <p:cNvGrpSpPr/>
          <p:nvPr/>
        </p:nvGrpSpPr>
        <p:grpSpPr>
          <a:xfrm>
            <a:off x="6095537" y="3058868"/>
            <a:ext cx="1819480" cy="1120841"/>
            <a:chOff x="6314250" y="2280650"/>
            <a:chExt cx="1395200" cy="859475"/>
          </a:xfrm>
        </p:grpSpPr>
        <p:sp>
          <p:nvSpPr>
            <p:cNvPr id="1654" name="Google Shape;1654;p95"/>
            <p:cNvSpPr/>
            <p:nvPr/>
          </p:nvSpPr>
          <p:spPr>
            <a:xfrm>
              <a:off x="6314250" y="2280650"/>
              <a:ext cx="1395200" cy="859475"/>
            </a:xfrm>
            <a:custGeom>
              <a:avLst/>
              <a:gdLst/>
              <a:ahLst/>
              <a:cxnLst/>
              <a:rect l="l" t="t" r="r" b="b"/>
              <a:pathLst>
                <a:path w="55808" h="34379" extrusionOk="0">
                  <a:moveTo>
                    <a:pt x="50974" y="34378"/>
                  </a:moveTo>
                  <a:lnTo>
                    <a:pt x="4834" y="34378"/>
                  </a:lnTo>
                  <a:cubicBezTo>
                    <a:pt x="2159" y="34378"/>
                    <a:pt x="1" y="32220"/>
                    <a:pt x="1" y="29576"/>
                  </a:cubicBezTo>
                  <a:lnTo>
                    <a:pt x="1" y="4834"/>
                  </a:lnTo>
                  <a:cubicBezTo>
                    <a:pt x="1" y="2159"/>
                    <a:pt x="2159" y="1"/>
                    <a:pt x="4834" y="1"/>
                  </a:cubicBezTo>
                  <a:lnTo>
                    <a:pt x="50974" y="1"/>
                  </a:lnTo>
                  <a:cubicBezTo>
                    <a:pt x="53649" y="1"/>
                    <a:pt x="55807" y="2159"/>
                    <a:pt x="55807" y="4834"/>
                  </a:cubicBezTo>
                  <a:lnTo>
                    <a:pt x="55807" y="29576"/>
                  </a:lnTo>
                  <a:cubicBezTo>
                    <a:pt x="55807" y="32220"/>
                    <a:pt x="53649" y="34378"/>
                    <a:pt x="50974" y="3437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6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95"/>
            <p:cNvSpPr/>
            <p:nvPr/>
          </p:nvSpPr>
          <p:spPr>
            <a:xfrm>
              <a:off x="6435838" y="2887050"/>
              <a:ext cx="548675" cy="155050"/>
            </a:xfrm>
            <a:custGeom>
              <a:avLst/>
              <a:gdLst/>
              <a:ahLst/>
              <a:cxnLst/>
              <a:rect l="l" t="t" r="r" b="b"/>
              <a:pathLst>
                <a:path w="21947" h="6202" extrusionOk="0">
                  <a:moveTo>
                    <a:pt x="18846" y="6201"/>
                  </a:moveTo>
                  <a:lnTo>
                    <a:pt x="3101" y="6201"/>
                  </a:lnTo>
                  <a:cubicBezTo>
                    <a:pt x="1399" y="6201"/>
                    <a:pt x="0" y="4803"/>
                    <a:pt x="0" y="3101"/>
                  </a:cubicBezTo>
                  <a:lnTo>
                    <a:pt x="0" y="3101"/>
                  </a:lnTo>
                  <a:cubicBezTo>
                    <a:pt x="0" y="1399"/>
                    <a:pt x="1399" y="1"/>
                    <a:pt x="3101" y="1"/>
                  </a:cubicBezTo>
                  <a:lnTo>
                    <a:pt x="18846" y="1"/>
                  </a:lnTo>
                  <a:cubicBezTo>
                    <a:pt x="20548" y="1"/>
                    <a:pt x="21946" y="1399"/>
                    <a:pt x="21946" y="3101"/>
                  </a:cubicBezTo>
                  <a:lnTo>
                    <a:pt x="21946" y="3101"/>
                  </a:lnTo>
                  <a:cubicBezTo>
                    <a:pt x="21946" y="4803"/>
                    <a:pt x="20548" y="6201"/>
                    <a:pt x="18846" y="620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95"/>
            <p:cNvSpPr/>
            <p:nvPr/>
          </p:nvSpPr>
          <p:spPr>
            <a:xfrm>
              <a:off x="6565775" y="2964550"/>
              <a:ext cx="288800" cy="25"/>
            </a:xfrm>
            <a:custGeom>
              <a:avLst/>
              <a:gdLst/>
              <a:ahLst/>
              <a:cxnLst/>
              <a:rect l="l" t="t" r="r" b="b"/>
              <a:pathLst>
                <a:path w="11552" h="1" fill="none" extrusionOk="0">
                  <a:moveTo>
                    <a:pt x="1" y="1"/>
                  </a:moveTo>
                  <a:lnTo>
                    <a:pt x="11551" y="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95"/>
            <p:cNvSpPr/>
            <p:nvPr/>
          </p:nvSpPr>
          <p:spPr>
            <a:xfrm>
              <a:off x="6435075" y="2622600"/>
              <a:ext cx="1155075" cy="195325"/>
            </a:xfrm>
            <a:custGeom>
              <a:avLst/>
              <a:gdLst/>
              <a:ahLst/>
              <a:cxnLst/>
              <a:rect l="l" t="t" r="r" b="b"/>
              <a:pathLst>
                <a:path w="46203" h="7813" extrusionOk="0">
                  <a:moveTo>
                    <a:pt x="2280" y="1"/>
                  </a:moveTo>
                  <a:cubicBezTo>
                    <a:pt x="1034" y="1"/>
                    <a:pt x="1" y="1004"/>
                    <a:pt x="1" y="2281"/>
                  </a:cubicBezTo>
                  <a:lnTo>
                    <a:pt x="1" y="5533"/>
                  </a:lnTo>
                  <a:cubicBezTo>
                    <a:pt x="1" y="6779"/>
                    <a:pt x="1034" y="7813"/>
                    <a:pt x="2280" y="7813"/>
                  </a:cubicBezTo>
                  <a:lnTo>
                    <a:pt x="43922" y="7813"/>
                  </a:lnTo>
                  <a:cubicBezTo>
                    <a:pt x="45199" y="7813"/>
                    <a:pt x="46202" y="6779"/>
                    <a:pt x="46202" y="5533"/>
                  </a:cubicBezTo>
                  <a:lnTo>
                    <a:pt x="46202" y="2281"/>
                  </a:lnTo>
                  <a:cubicBezTo>
                    <a:pt x="46202" y="1004"/>
                    <a:pt x="45199" y="1"/>
                    <a:pt x="439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95"/>
            <p:cNvSpPr/>
            <p:nvPr/>
          </p:nvSpPr>
          <p:spPr>
            <a:xfrm>
              <a:off x="6435075" y="2384775"/>
              <a:ext cx="1155075" cy="195300"/>
            </a:xfrm>
            <a:custGeom>
              <a:avLst/>
              <a:gdLst/>
              <a:ahLst/>
              <a:cxnLst/>
              <a:rect l="l" t="t" r="r" b="b"/>
              <a:pathLst>
                <a:path w="46203" h="7812" extrusionOk="0">
                  <a:moveTo>
                    <a:pt x="2280" y="0"/>
                  </a:moveTo>
                  <a:cubicBezTo>
                    <a:pt x="1034" y="0"/>
                    <a:pt x="1" y="1034"/>
                    <a:pt x="1" y="2280"/>
                  </a:cubicBezTo>
                  <a:lnTo>
                    <a:pt x="1" y="5532"/>
                  </a:lnTo>
                  <a:cubicBezTo>
                    <a:pt x="1" y="6809"/>
                    <a:pt x="1034" y="7812"/>
                    <a:pt x="2280" y="7812"/>
                  </a:cubicBezTo>
                  <a:lnTo>
                    <a:pt x="43922" y="7812"/>
                  </a:lnTo>
                  <a:cubicBezTo>
                    <a:pt x="45199" y="7812"/>
                    <a:pt x="46202" y="6809"/>
                    <a:pt x="46202" y="5532"/>
                  </a:cubicBezTo>
                  <a:lnTo>
                    <a:pt x="46202" y="2280"/>
                  </a:lnTo>
                  <a:cubicBezTo>
                    <a:pt x="46202" y="1034"/>
                    <a:pt x="45199" y="0"/>
                    <a:pt x="439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95"/>
            <p:cNvSpPr/>
            <p:nvPr/>
          </p:nvSpPr>
          <p:spPr>
            <a:xfrm>
              <a:off x="7041463" y="2887050"/>
              <a:ext cx="548675" cy="155050"/>
            </a:xfrm>
            <a:custGeom>
              <a:avLst/>
              <a:gdLst/>
              <a:ahLst/>
              <a:cxnLst/>
              <a:rect l="l" t="t" r="r" b="b"/>
              <a:pathLst>
                <a:path w="21947" h="6202" extrusionOk="0">
                  <a:moveTo>
                    <a:pt x="18846" y="6201"/>
                  </a:moveTo>
                  <a:lnTo>
                    <a:pt x="3101" y="6201"/>
                  </a:lnTo>
                  <a:cubicBezTo>
                    <a:pt x="1399" y="6201"/>
                    <a:pt x="0" y="4803"/>
                    <a:pt x="0" y="3101"/>
                  </a:cubicBezTo>
                  <a:lnTo>
                    <a:pt x="0" y="3101"/>
                  </a:lnTo>
                  <a:cubicBezTo>
                    <a:pt x="0" y="1399"/>
                    <a:pt x="1399" y="1"/>
                    <a:pt x="3101" y="1"/>
                  </a:cubicBezTo>
                  <a:lnTo>
                    <a:pt x="18846" y="1"/>
                  </a:lnTo>
                  <a:cubicBezTo>
                    <a:pt x="20548" y="1"/>
                    <a:pt x="21946" y="1399"/>
                    <a:pt x="21946" y="3101"/>
                  </a:cubicBezTo>
                  <a:lnTo>
                    <a:pt x="21946" y="3101"/>
                  </a:lnTo>
                  <a:cubicBezTo>
                    <a:pt x="21946" y="4803"/>
                    <a:pt x="20548" y="6201"/>
                    <a:pt x="18846" y="620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95"/>
            <p:cNvSpPr/>
            <p:nvPr/>
          </p:nvSpPr>
          <p:spPr>
            <a:xfrm>
              <a:off x="7171425" y="2964550"/>
              <a:ext cx="288775" cy="25"/>
            </a:xfrm>
            <a:custGeom>
              <a:avLst/>
              <a:gdLst/>
              <a:ahLst/>
              <a:cxnLst/>
              <a:rect l="l" t="t" r="r" b="b"/>
              <a:pathLst>
                <a:path w="11551" h="1" fill="none" extrusionOk="0">
                  <a:moveTo>
                    <a:pt x="0" y="1"/>
                  </a:moveTo>
                  <a:lnTo>
                    <a:pt x="11550" y="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95"/>
            <p:cNvSpPr/>
            <p:nvPr/>
          </p:nvSpPr>
          <p:spPr>
            <a:xfrm>
              <a:off x="6521700" y="2706950"/>
              <a:ext cx="33475" cy="35750"/>
            </a:xfrm>
            <a:custGeom>
              <a:avLst/>
              <a:gdLst/>
              <a:ahLst/>
              <a:cxnLst/>
              <a:rect l="l" t="t" r="r" b="b"/>
              <a:pathLst>
                <a:path w="1339" h="1430" extrusionOk="0">
                  <a:moveTo>
                    <a:pt x="578" y="1"/>
                  </a:moveTo>
                  <a:lnTo>
                    <a:pt x="609" y="609"/>
                  </a:lnTo>
                  <a:lnTo>
                    <a:pt x="609" y="609"/>
                  </a:lnTo>
                  <a:lnTo>
                    <a:pt x="122" y="274"/>
                  </a:lnTo>
                  <a:lnTo>
                    <a:pt x="1" y="457"/>
                  </a:lnTo>
                  <a:lnTo>
                    <a:pt x="548" y="700"/>
                  </a:lnTo>
                  <a:lnTo>
                    <a:pt x="1" y="943"/>
                  </a:lnTo>
                  <a:lnTo>
                    <a:pt x="122" y="1156"/>
                  </a:lnTo>
                  <a:lnTo>
                    <a:pt x="609" y="822"/>
                  </a:lnTo>
                  <a:lnTo>
                    <a:pt x="578" y="1429"/>
                  </a:lnTo>
                  <a:lnTo>
                    <a:pt x="791" y="1429"/>
                  </a:lnTo>
                  <a:lnTo>
                    <a:pt x="730" y="822"/>
                  </a:lnTo>
                  <a:lnTo>
                    <a:pt x="1217" y="1156"/>
                  </a:lnTo>
                  <a:lnTo>
                    <a:pt x="1338" y="943"/>
                  </a:lnTo>
                  <a:lnTo>
                    <a:pt x="791" y="700"/>
                  </a:lnTo>
                  <a:lnTo>
                    <a:pt x="1338" y="457"/>
                  </a:lnTo>
                  <a:lnTo>
                    <a:pt x="1217" y="274"/>
                  </a:lnTo>
                  <a:lnTo>
                    <a:pt x="730" y="6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D3698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95"/>
            <p:cNvSpPr/>
            <p:nvPr/>
          </p:nvSpPr>
          <p:spPr>
            <a:xfrm>
              <a:off x="6580225" y="2706950"/>
              <a:ext cx="33450" cy="35750"/>
            </a:xfrm>
            <a:custGeom>
              <a:avLst/>
              <a:gdLst/>
              <a:ahLst/>
              <a:cxnLst/>
              <a:rect l="l" t="t" r="r" b="b"/>
              <a:pathLst>
                <a:path w="1338" h="1430" extrusionOk="0">
                  <a:moveTo>
                    <a:pt x="578" y="1"/>
                  </a:moveTo>
                  <a:lnTo>
                    <a:pt x="608" y="609"/>
                  </a:lnTo>
                  <a:lnTo>
                    <a:pt x="608" y="609"/>
                  </a:lnTo>
                  <a:lnTo>
                    <a:pt x="122" y="274"/>
                  </a:lnTo>
                  <a:lnTo>
                    <a:pt x="31" y="457"/>
                  </a:lnTo>
                  <a:lnTo>
                    <a:pt x="547" y="700"/>
                  </a:lnTo>
                  <a:lnTo>
                    <a:pt x="0" y="943"/>
                  </a:lnTo>
                  <a:lnTo>
                    <a:pt x="122" y="1156"/>
                  </a:lnTo>
                  <a:lnTo>
                    <a:pt x="608" y="822"/>
                  </a:lnTo>
                  <a:lnTo>
                    <a:pt x="578" y="1429"/>
                  </a:lnTo>
                  <a:lnTo>
                    <a:pt x="791" y="1429"/>
                  </a:lnTo>
                  <a:lnTo>
                    <a:pt x="760" y="822"/>
                  </a:lnTo>
                  <a:lnTo>
                    <a:pt x="1246" y="1156"/>
                  </a:lnTo>
                  <a:lnTo>
                    <a:pt x="1338" y="943"/>
                  </a:lnTo>
                  <a:lnTo>
                    <a:pt x="821" y="700"/>
                  </a:lnTo>
                  <a:lnTo>
                    <a:pt x="1338" y="457"/>
                  </a:lnTo>
                  <a:lnTo>
                    <a:pt x="1246" y="274"/>
                  </a:lnTo>
                  <a:lnTo>
                    <a:pt x="760" y="609"/>
                  </a:lnTo>
                  <a:lnTo>
                    <a:pt x="760" y="6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D3698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95"/>
            <p:cNvSpPr/>
            <p:nvPr/>
          </p:nvSpPr>
          <p:spPr>
            <a:xfrm>
              <a:off x="6639500" y="2706950"/>
              <a:ext cx="33450" cy="35750"/>
            </a:xfrm>
            <a:custGeom>
              <a:avLst/>
              <a:gdLst/>
              <a:ahLst/>
              <a:cxnLst/>
              <a:rect l="l" t="t" r="r" b="b"/>
              <a:pathLst>
                <a:path w="1338" h="1430" extrusionOk="0">
                  <a:moveTo>
                    <a:pt x="547" y="1"/>
                  </a:moveTo>
                  <a:lnTo>
                    <a:pt x="608" y="609"/>
                  </a:lnTo>
                  <a:lnTo>
                    <a:pt x="122" y="274"/>
                  </a:lnTo>
                  <a:lnTo>
                    <a:pt x="0" y="457"/>
                  </a:lnTo>
                  <a:lnTo>
                    <a:pt x="547" y="700"/>
                  </a:lnTo>
                  <a:lnTo>
                    <a:pt x="0" y="943"/>
                  </a:lnTo>
                  <a:lnTo>
                    <a:pt x="122" y="1156"/>
                  </a:lnTo>
                  <a:lnTo>
                    <a:pt x="608" y="822"/>
                  </a:lnTo>
                  <a:lnTo>
                    <a:pt x="547" y="1429"/>
                  </a:lnTo>
                  <a:lnTo>
                    <a:pt x="790" y="1429"/>
                  </a:lnTo>
                  <a:lnTo>
                    <a:pt x="730" y="822"/>
                  </a:lnTo>
                  <a:lnTo>
                    <a:pt x="1216" y="1156"/>
                  </a:lnTo>
                  <a:lnTo>
                    <a:pt x="1337" y="943"/>
                  </a:lnTo>
                  <a:lnTo>
                    <a:pt x="790" y="700"/>
                  </a:lnTo>
                  <a:lnTo>
                    <a:pt x="1337" y="457"/>
                  </a:lnTo>
                  <a:lnTo>
                    <a:pt x="1216" y="274"/>
                  </a:lnTo>
                  <a:lnTo>
                    <a:pt x="730" y="609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rgbClr val="D3698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95"/>
            <p:cNvSpPr/>
            <p:nvPr/>
          </p:nvSpPr>
          <p:spPr>
            <a:xfrm>
              <a:off x="6698000" y="2706950"/>
              <a:ext cx="33450" cy="35750"/>
            </a:xfrm>
            <a:custGeom>
              <a:avLst/>
              <a:gdLst/>
              <a:ahLst/>
              <a:cxnLst/>
              <a:rect l="l" t="t" r="r" b="b"/>
              <a:pathLst>
                <a:path w="1338" h="1430" extrusionOk="0">
                  <a:moveTo>
                    <a:pt x="578" y="1"/>
                  </a:moveTo>
                  <a:lnTo>
                    <a:pt x="608" y="609"/>
                  </a:lnTo>
                  <a:lnTo>
                    <a:pt x="608" y="609"/>
                  </a:lnTo>
                  <a:lnTo>
                    <a:pt x="122" y="274"/>
                  </a:lnTo>
                  <a:lnTo>
                    <a:pt x="1" y="457"/>
                  </a:lnTo>
                  <a:lnTo>
                    <a:pt x="548" y="700"/>
                  </a:lnTo>
                  <a:lnTo>
                    <a:pt x="1" y="943"/>
                  </a:lnTo>
                  <a:lnTo>
                    <a:pt x="122" y="1156"/>
                  </a:lnTo>
                  <a:lnTo>
                    <a:pt x="608" y="822"/>
                  </a:lnTo>
                  <a:lnTo>
                    <a:pt x="578" y="1429"/>
                  </a:lnTo>
                  <a:lnTo>
                    <a:pt x="791" y="1429"/>
                  </a:lnTo>
                  <a:lnTo>
                    <a:pt x="730" y="822"/>
                  </a:lnTo>
                  <a:lnTo>
                    <a:pt x="1247" y="1156"/>
                  </a:lnTo>
                  <a:lnTo>
                    <a:pt x="1338" y="943"/>
                  </a:lnTo>
                  <a:lnTo>
                    <a:pt x="791" y="700"/>
                  </a:lnTo>
                  <a:lnTo>
                    <a:pt x="1338" y="457"/>
                  </a:lnTo>
                  <a:lnTo>
                    <a:pt x="1247" y="274"/>
                  </a:lnTo>
                  <a:lnTo>
                    <a:pt x="730" y="6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D3698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95"/>
            <p:cNvSpPr/>
            <p:nvPr/>
          </p:nvSpPr>
          <p:spPr>
            <a:xfrm>
              <a:off x="6757275" y="2706950"/>
              <a:ext cx="33450" cy="35750"/>
            </a:xfrm>
            <a:custGeom>
              <a:avLst/>
              <a:gdLst/>
              <a:ahLst/>
              <a:cxnLst/>
              <a:rect l="l" t="t" r="r" b="b"/>
              <a:pathLst>
                <a:path w="1338" h="1430" extrusionOk="0">
                  <a:moveTo>
                    <a:pt x="548" y="1"/>
                  </a:moveTo>
                  <a:lnTo>
                    <a:pt x="608" y="609"/>
                  </a:lnTo>
                  <a:lnTo>
                    <a:pt x="92" y="274"/>
                  </a:lnTo>
                  <a:lnTo>
                    <a:pt x="0" y="457"/>
                  </a:lnTo>
                  <a:lnTo>
                    <a:pt x="517" y="700"/>
                  </a:lnTo>
                  <a:lnTo>
                    <a:pt x="0" y="943"/>
                  </a:lnTo>
                  <a:lnTo>
                    <a:pt x="92" y="1156"/>
                  </a:lnTo>
                  <a:lnTo>
                    <a:pt x="578" y="822"/>
                  </a:lnTo>
                  <a:lnTo>
                    <a:pt x="548" y="1429"/>
                  </a:lnTo>
                  <a:lnTo>
                    <a:pt x="760" y="1429"/>
                  </a:lnTo>
                  <a:lnTo>
                    <a:pt x="730" y="822"/>
                  </a:lnTo>
                  <a:lnTo>
                    <a:pt x="1216" y="1156"/>
                  </a:lnTo>
                  <a:lnTo>
                    <a:pt x="1338" y="943"/>
                  </a:lnTo>
                  <a:lnTo>
                    <a:pt x="791" y="700"/>
                  </a:lnTo>
                  <a:lnTo>
                    <a:pt x="1307" y="457"/>
                  </a:lnTo>
                  <a:lnTo>
                    <a:pt x="1216" y="274"/>
                  </a:lnTo>
                  <a:lnTo>
                    <a:pt x="730" y="609"/>
                  </a:lnTo>
                  <a:lnTo>
                    <a:pt x="730" y="609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D3698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95"/>
            <p:cNvSpPr/>
            <p:nvPr/>
          </p:nvSpPr>
          <p:spPr>
            <a:xfrm>
              <a:off x="6815775" y="2706950"/>
              <a:ext cx="33475" cy="35750"/>
            </a:xfrm>
            <a:custGeom>
              <a:avLst/>
              <a:gdLst/>
              <a:ahLst/>
              <a:cxnLst/>
              <a:rect l="l" t="t" r="r" b="b"/>
              <a:pathLst>
                <a:path w="1339" h="1430" extrusionOk="0">
                  <a:moveTo>
                    <a:pt x="548" y="1"/>
                  </a:moveTo>
                  <a:lnTo>
                    <a:pt x="609" y="609"/>
                  </a:lnTo>
                  <a:lnTo>
                    <a:pt x="122" y="274"/>
                  </a:lnTo>
                  <a:lnTo>
                    <a:pt x="1" y="457"/>
                  </a:lnTo>
                  <a:lnTo>
                    <a:pt x="548" y="700"/>
                  </a:lnTo>
                  <a:lnTo>
                    <a:pt x="1" y="943"/>
                  </a:lnTo>
                  <a:lnTo>
                    <a:pt x="122" y="1156"/>
                  </a:lnTo>
                  <a:lnTo>
                    <a:pt x="609" y="822"/>
                  </a:lnTo>
                  <a:lnTo>
                    <a:pt x="548" y="1429"/>
                  </a:lnTo>
                  <a:lnTo>
                    <a:pt x="791" y="1429"/>
                  </a:lnTo>
                  <a:lnTo>
                    <a:pt x="730" y="822"/>
                  </a:lnTo>
                  <a:lnTo>
                    <a:pt x="1217" y="1156"/>
                  </a:lnTo>
                  <a:lnTo>
                    <a:pt x="1338" y="943"/>
                  </a:lnTo>
                  <a:lnTo>
                    <a:pt x="791" y="700"/>
                  </a:lnTo>
                  <a:lnTo>
                    <a:pt x="1338" y="457"/>
                  </a:lnTo>
                  <a:lnTo>
                    <a:pt x="1217" y="274"/>
                  </a:lnTo>
                  <a:lnTo>
                    <a:pt x="730" y="6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D3698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95"/>
            <p:cNvSpPr/>
            <p:nvPr/>
          </p:nvSpPr>
          <p:spPr>
            <a:xfrm>
              <a:off x="6874300" y="2706950"/>
              <a:ext cx="33450" cy="35750"/>
            </a:xfrm>
            <a:custGeom>
              <a:avLst/>
              <a:gdLst/>
              <a:ahLst/>
              <a:cxnLst/>
              <a:rect l="l" t="t" r="r" b="b"/>
              <a:pathLst>
                <a:path w="1338" h="1430" extrusionOk="0">
                  <a:moveTo>
                    <a:pt x="578" y="1"/>
                  </a:moveTo>
                  <a:lnTo>
                    <a:pt x="608" y="609"/>
                  </a:lnTo>
                  <a:lnTo>
                    <a:pt x="122" y="274"/>
                  </a:lnTo>
                  <a:lnTo>
                    <a:pt x="0" y="457"/>
                  </a:lnTo>
                  <a:lnTo>
                    <a:pt x="547" y="700"/>
                  </a:lnTo>
                  <a:lnTo>
                    <a:pt x="0" y="943"/>
                  </a:lnTo>
                  <a:lnTo>
                    <a:pt x="122" y="1156"/>
                  </a:lnTo>
                  <a:lnTo>
                    <a:pt x="608" y="822"/>
                  </a:lnTo>
                  <a:lnTo>
                    <a:pt x="578" y="1429"/>
                  </a:lnTo>
                  <a:lnTo>
                    <a:pt x="791" y="1429"/>
                  </a:lnTo>
                  <a:lnTo>
                    <a:pt x="760" y="822"/>
                  </a:lnTo>
                  <a:lnTo>
                    <a:pt x="1247" y="1156"/>
                  </a:lnTo>
                  <a:lnTo>
                    <a:pt x="1338" y="943"/>
                  </a:lnTo>
                  <a:lnTo>
                    <a:pt x="821" y="700"/>
                  </a:lnTo>
                  <a:lnTo>
                    <a:pt x="1338" y="457"/>
                  </a:lnTo>
                  <a:lnTo>
                    <a:pt x="1247" y="274"/>
                  </a:lnTo>
                  <a:lnTo>
                    <a:pt x="760" y="609"/>
                  </a:lnTo>
                  <a:lnTo>
                    <a:pt x="760" y="609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D3698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8" name="Google Shape;1668;p95"/>
          <p:cNvGrpSpPr/>
          <p:nvPr/>
        </p:nvGrpSpPr>
        <p:grpSpPr>
          <a:xfrm>
            <a:off x="909989" y="1831238"/>
            <a:ext cx="786620" cy="778091"/>
            <a:chOff x="-64406125" y="3362225"/>
            <a:chExt cx="318225" cy="314800"/>
          </a:xfrm>
        </p:grpSpPr>
        <p:sp>
          <p:nvSpPr>
            <p:cNvPr id="1669" name="Google Shape;1669;p95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95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809;p100">
            <a:extLst>
              <a:ext uri="{FF2B5EF4-FFF2-40B4-BE49-F238E27FC236}">
                <a16:creationId xmlns:a16="http://schemas.microsoft.com/office/drawing/2014/main" id="{F8BA9EA4-E991-4391-E1F4-22281544C503}"/>
              </a:ext>
            </a:extLst>
          </p:cNvPr>
          <p:cNvGrpSpPr/>
          <p:nvPr/>
        </p:nvGrpSpPr>
        <p:grpSpPr>
          <a:xfrm>
            <a:off x="2695272" y="1877943"/>
            <a:ext cx="696317" cy="687064"/>
            <a:chOff x="-1951475" y="3597450"/>
            <a:chExt cx="295375" cy="291450"/>
          </a:xfrm>
        </p:grpSpPr>
        <p:sp>
          <p:nvSpPr>
            <p:cNvPr id="42" name="Google Shape;1810;p100">
              <a:extLst>
                <a:ext uri="{FF2B5EF4-FFF2-40B4-BE49-F238E27FC236}">
                  <a16:creationId xmlns:a16="http://schemas.microsoft.com/office/drawing/2014/main" id="{6C7B0957-E637-0D7E-4628-C388CCEDBE52}"/>
                </a:ext>
              </a:extLst>
            </p:cNvPr>
            <p:cNvSpPr/>
            <p:nvPr/>
          </p:nvSpPr>
          <p:spPr>
            <a:xfrm>
              <a:off x="-1951475" y="3597450"/>
              <a:ext cx="170925" cy="34675"/>
            </a:xfrm>
            <a:custGeom>
              <a:avLst/>
              <a:gdLst/>
              <a:ahLst/>
              <a:cxnLst/>
              <a:rect l="l" t="t" r="r" b="b"/>
              <a:pathLst>
                <a:path w="6837" h="1387" extrusionOk="0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11;p100">
              <a:extLst>
                <a:ext uri="{FF2B5EF4-FFF2-40B4-BE49-F238E27FC236}">
                  <a16:creationId xmlns:a16="http://schemas.microsoft.com/office/drawing/2014/main" id="{4D4F6E36-1F29-D56D-AF7B-C9753B099DAA}"/>
                </a:ext>
              </a:extLst>
            </p:cNvPr>
            <p:cNvSpPr/>
            <p:nvPr/>
          </p:nvSpPr>
          <p:spPr>
            <a:xfrm>
              <a:off x="-1949900" y="3648650"/>
              <a:ext cx="171725" cy="173300"/>
            </a:xfrm>
            <a:custGeom>
              <a:avLst/>
              <a:gdLst/>
              <a:ahLst/>
              <a:cxnLst/>
              <a:rect l="l" t="t" r="r" b="b"/>
              <a:pathLst>
                <a:path w="6869" h="6932" extrusionOk="0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12;p100">
              <a:extLst>
                <a:ext uri="{FF2B5EF4-FFF2-40B4-BE49-F238E27FC236}">
                  <a16:creationId xmlns:a16="http://schemas.microsoft.com/office/drawing/2014/main" id="{B4F71347-CB17-0DD0-0999-E44A4D579C96}"/>
                </a:ext>
              </a:extLst>
            </p:cNvPr>
            <p:cNvSpPr/>
            <p:nvPr/>
          </p:nvSpPr>
          <p:spPr>
            <a:xfrm>
              <a:off x="-1951475" y="3838475"/>
              <a:ext cx="170925" cy="50425"/>
            </a:xfrm>
            <a:custGeom>
              <a:avLst/>
              <a:gdLst/>
              <a:ahLst/>
              <a:cxnLst/>
              <a:rect l="l" t="t" r="r" b="b"/>
              <a:pathLst>
                <a:path w="6837" h="2017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13;p100">
              <a:extLst>
                <a:ext uri="{FF2B5EF4-FFF2-40B4-BE49-F238E27FC236}">
                  <a16:creationId xmlns:a16="http://schemas.microsoft.com/office/drawing/2014/main" id="{4A610B2A-5E97-4B3B-703B-4CB128BC825D}"/>
                </a:ext>
              </a:extLst>
            </p:cNvPr>
            <p:cNvSpPr/>
            <p:nvPr/>
          </p:nvSpPr>
          <p:spPr>
            <a:xfrm>
              <a:off x="-1912900" y="3675825"/>
              <a:ext cx="256800" cy="202825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638;p95">
            <a:extLst>
              <a:ext uri="{FF2B5EF4-FFF2-40B4-BE49-F238E27FC236}">
                <a16:creationId xmlns:a16="http://schemas.microsoft.com/office/drawing/2014/main" id="{FBA10305-60BB-9797-11EE-0201D411901A}"/>
              </a:ext>
            </a:extLst>
          </p:cNvPr>
          <p:cNvSpPr txBox="1">
            <a:spLocks/>
          </p:cNvSpPr>
          <p:nvPr/>
        </p:nvSpPr>
        <p:spPr>
          <a:xfrm>
            <a:off x="3931709" y="2858035"/>
            <a:ext cx="17577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Black"/>
              <a:buNone/>
              <a:defRPr sz="2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Black"/>
              <a:buNone/>
              <a:defRPr sz="2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Black"/>
              <a:buNone/>
              <a:defRPr sz="2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Black"/>
              <a:buNone/>
              <a:defRPr sz="2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Black"/>
              <a:buNone/>
              <a:defRPr sz="2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Black"/>
              <a:buNone/>
              <a:defRPr sz="2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Black"/>
              <a:buNone/>
              <a:defRPr sz="2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Black"/>
              <a:buNone/>
              <a:defRPr sz="2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Black"/>
              <a:buNone/>
              <a:defRPr sz="20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dirty="0"/>
              <a:t>Tutorial</a:t>
            </a:r>
          </a:p>
        </p:txBody>
      </p:sp>
      <p:sp>
        <p:nvSpPr>
          <p:cNvPr id="47" name="Google Shape;1639;p95">
            <a:extLst>
              <a:ext uri="{FF2B5EF4-FFF2-40B4-BE49-F238E27FC236}">
                <a16:creationId xmlns:a16="http://schemas.microsoft.com/office/drawing/2014/main" id="{0D73459F-3775-E8E9-0C15-B99355E2BD04}"/>
              </a:ext>
            </a:extLst>
          </p:cNvPr>
          <p:cNvSpPr txBox="1">
            <a:spLocks/>
          </p:cNvSpPr>
          <p:nvPr/>
        </p:nvSpPr>
        <p:spPr>
          <a:xfrm>
            <a:off x="3931709" y="3252142"/>
            <a:ext cx="17577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None/>
              <a:defRPr sz="1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/>
            <a:r>
              <a:rPr lang="en-US" dirty="0"/>
              <a:t>- Self-directed learning</a:t>
            </a:r>
          </a:p>
          <a:p>
            <a:pPr marL="0" indent="0"/>
            <a:r>
              <a:rPr lang="en-US" dirty="0"/>
              <a:t>- Informational</a:t>
            </a:r>
            <a:br>
              <a:rPr lang="en-US" dirty="0"/>
            </a:br>
            <a:r>
              <a:rPr lang="en-US" dirty="0"/>
              <a:t>- Quick Format</a:t>
            </a:r>
          </a:p>
        </p:txBody>
      </p:sp>
      <p:grpSp>
        <p:nvGrpSpPr>
          <p:cNvPr id="53" name="Google Shape;1801;p100">
            <a:extLst>
              <a:ext uri="{FF2B5EF4-FFF2-40B4-BE49-F238E27FC236}">
                <a16:creationId xmlns:a16="http://schemas.microsoft.com/office/drawing/2014/main" id="{149B4496-EAA3-32BA-5E61-2BF8E5008F84}"/>
              </a:ext>
            </a:extLst>
          </p:cNvPr>
          <p:cNvGrpSpPr/>
          <p:nvPr/>
        </p:nvGrpSpPr>
        <p:grpSpPr>
          <a:xfrm>
            <a:off x="4491796" y="1922265"/>
            <a:ext cx="694431" cy="687064"/>
            <a:chOff x="-1182750" y="3962900"/>
            <a:chExt cx="294575" cy="291450"/>
          </a:xfrm>
        </p:grpSpPr>
        <p:sp>
          <p:nvSpPr>
            <p:cNvPr id="54" name="Google Shape;1802;p100">
              <a:extLst>
                <a:ext uri="{FF2B5EF4-FFF2-40B4-BE49-F238E27FC236}">
                  <a16:creationId xmlns:a16="http://schemas.microsoft.com/office/drawing/2014/main" id="{77A547D7-CBED-BA3E-B09D-64991A5C3FC0}"/>
                </a:ext>
              </a:extLst>
            </p:cNvPr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03;p100">
              <a:extLst>
                <a:ext uri="{FF2B5EF4-FFF2-40B4-BE49-F238E27FC236}">
                  <a16:creationId xmlns:a16="http://schemas.microsoft.com/office/drawing/2014/main" id="{206D64A1-DDAD-91F3-77C4-510CA2FCEE66}"/>
                </a:ext>
              </a:extLst>
            </p:cNvPr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04;p100">
              <a:extLst>
                <a:ext uri="{FF2B5EF4-FFF2-40B4-BE49-F238E27FC236}">
                  <a16:creationId xmlns:a16="http://schemas.microsoft.com/office/drawing/2014/main" id="{DEA23BA7-8E54-6166-886C-866EC819B80B}"/>
                </a:ext>
              </a:extLst>
            </p:cNvPr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05;p100">
              <a:extLst>
                <a:ext uri="{FF2B5EF4-FFF2-40B4-BE49-F238E27FC236}">
                  <a16:creationId xmlns:a16="http://schemas.microsoft.com/office/drawing/2014/main" id="{EA2AA11A-3BF9-32EB-CC16-05EDE20E66F9}"/>
                </a:ext>
              </a:extLst>
            </p:cNvPr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6;p100">
              <a:extLst>
                <a:ext uri="{FF2B5EF4-FFF2-40B4-BE49-F238E27FC236}">
                  <a16:creationId xmlns:a16="http://schemas.microsoft.com/office/drawing/2014/main" id="{B4A90652-64BE-97C9-BED9-A9071C9B9AFA}"/>
                </a:ext>
              </a:extLst>
            </p:cNvPr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7;p100">
              <a:extLst>
                <a:ext uri="{FF2B5EF4-FFF2-40B4-BE49-F238E27FC236}">
                  <a16:creationId xmlns:a16="http://schemas.microsoft.com/office/drawing/2014/main" id="{792EAB5C-ECA7-1177-2FE2-5B26AA45D8C9}"/>
                </a:ext>
              </a:extLst>
            </p:cNvPr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8;p100">
              <a:extLst>
                <a:ext uri="{FF2B5EF4-FFF2-40B4-BE49-F238E27FC236}">
                  <a16:creationId xmlns:a16="http://schemas.microsoft.com/office/drawing/2014/main" id="{D9AFF055-2E4C-496C-E1F3-C76AF60E7B95}"/>
                </a:ext>
              </a:extLst>
            </p:cNvPr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" grpId="0"/>
      <p:bldP spid="1636" grpId="0" build="p"/>
      <p:bldP spid="1637" grpId="0" build="p"/>
      <p:bldP spid="1638" grpId="0" build="p"/>
      <p:bldP spid="1639" grpId="0" build="p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96"/>
          <p:cNvSpPr/>
          <p:nvPr/>
        </p:nvSpPr>
        <p:spPr>
          <a:xfrm>
            <a:off x="912750" y="1069800"/>
            <a:ext cx="7318500" cy="3003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099331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96"/>
          <p:cNvSpPr/>
          <p:nvPr/>
        </p:nvSpPr>
        <p:spPr>
          <a:xfrm>
            <a:off x="1923675" y="3157425"/>
            <a:ext cx="5287500" cy="477600"/>
          </a:xfrm>
          <a:prstGeom prst="roundRect">
            <a:avLst>
              <a:gd name="adj" fmla="val 34459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96"/>
          <p:cNvSpPr txBox="1">
            <a:spLocks noGrp="1"/>
          </p:cNvSpPr>
          <p:nvPr>
            <p:ph type="subTitle" idx="1"/>
          </p:nvPr>
        </p:nvSpPr>
        <p:spPr>
          <a:xfrm>
            <a:off x="2026575" y="3231975"/>
            <a:ext cx="50817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Thanks for watching!</a:t>
            </a:r>
            <a:endParaRPr dirty="0"/>
          </a:p>
        </p:txBody>
      </p:sp>
      <p:sp>
        <p:nvSpPr>
          <p:cNvPr id="1681" name="Google Shape;1681;p96"/>
          <p:cNvSpPr txBox="1">
            <a:spLocks noGrp="1"/>
          </p:cNvSpPr>
          <p:nvPr>
            <p:ph type="title"/>
          </p:nvPr>
        </p:nvSpPr>
        <p:spPr>
          <a:xfrm>
            <a:off x="1142700" y="1173300"/>
            <a:ext cx="6858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Thank You</a:t>
            </a:r>
            <a:endParaRPr sz="8800" dirty="0"/>
          </a:p>
        </p:txBody>
      </p:sp>
      <p:grpSp>
        <p:nvGrpSpPr>
          <p:cNvPr id="1682" name="Google Shape;1682;p96"/>
          <p:cNvGrpSpPr/>
          <p:nvPr/>
        </p:nvGrpSpPr>
        <p:grpSpPr>
          <a:xfrm>
            <a:off x="6253659" y="133724"/>
            <a:ext cx="695113" cy="806772"/>
            <a:chOff x="6253659" y="133724"/>
            <a:chExt cx="695113" cy="806772"/>
          </a:xfrm>
        </p:grpSpPr>
        <p:sp>
          <p:nvSpPr>
            <p:cNvPr id="1683" name="Google Shape;1683;p96"/>
            <p:cNvSpPr/>
            <p:nvPr/>
          </p:nvSpPr>
          <p:spPr>
            <a:xfrm rot="1359690">
              <a:off x="6527486" y="327895"/>
              <a:ext cx="228038" cy="228038"/>
            </a:xfrm>
            <a:custGeom>
              <a:avLst/>
              <a:gdLst/>
              <a:ahLst/>
              <a:cxnLst/>
              <a:rect l="l" t="t" r="r" b="b"/>
              <a:pathLst>
                <a:path w="6840" h="6840" fill="none" extrusionOk="0">
                  <a:moveTo>
                    <a:pt x="6840" y="3405"/>
                  </a:moveTo>
                  <a:cubicBezTo>
                    <a:pt x="6840" y="5320"/>
                    <a:pt x="5320" y="6840"/>
                    <a:pt x="3405" y="6840"/>
                  </a:cubicBezTo>
                  <a:cubicBezTo>
                    <a:pt x="1520" y="6840"/>
                    <a:pt x="1" y="5320"/>
                    <a:pt x="1" y="3405"/>
                  </a:cubicBezTo>
                  <a:cubicBezTo>
                    <a:pt x="1" y="1520"/>
                    <a:pt x="1520" y="1"/>
                    <a:pt x="3405" y="1"/>
                  </a:cubicBezTo>
                  <a:cubicBezTo>
                    <a:pt x="5320" y="1"/>
                    <a:pt x="6840" y="1520"/>
                    <a:pt x="6840" y="3405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96"/>
            <p:cNvSpPr/>
            <p:nvPr/>
          </p:nvSpPr>
          <p:spPr>
            <a:xfrm rot="1359690">
              <a:off x="6366110" y="198137"/>
              <a:ext cx="470211" cy="677946"/>
            </a:xfrm>
            <a:custGeom>
              <a:avLst/>
              <a:gdLst/>
              <a:ahLst/>
              <a:cxnLst/>
              <a:rect l="l" t="t" r="r" b="b"/>
              <a:pathLst>
                <a:path w="14104" h="20335" fill="none" extrusionOk="0">
                  <a:moveTo>
                    <a:pt x="13496" y="9939"/>
                  </a:moveTo>
                  <a:lnTo>
                    <a:pt x="13496" y="9939"/>
                  </a:lnTo>
                  <a:cubicBezTo>
                    <a:pt x="13891" y="9058"/>
                    <a:pt x="14104" y="8085"/>
                    <a:pt x="14104" y="7052"/>
                  </a:cubicBezTo>
                  <a:cubicBezTo>
                    <a:pt x="14104" y="3161"/>
                    <a:pt x="10973" y="0"/>
                    <a:pt x="7052" y="0"/>
                  </a:cubicBezTo>
                  <a:cubicBezTo>
                    <a:pt x="3161" y="0"/>
                    <a:pt x="0" y="3161"/>
                    <a:pt x="0" y="7052"/>
                  </a:cubicBezTo>
                  <a:cubicBezTo>
                    <a:pt x="0" y="8085"/>
                    <a:pt x="243" y="9058"/>
                    <a:pt x="639" y="9939"/>
                  </a:cubicBezTo>
                  <a:lnTo>
                    <a:pt x="639" y="9939"/>
                  </a:lnTo>
                  <a:cubicBezTo>
                    <a:pt x="639" y="9939"/>
                    <a:pt x="639" y="9939"/>
                    <a:pt x="639" y="9939"/>
                  </a:cubicBezTo>
                  <a:cubicBezTo>
                    <a:pt x="821" y="10365"/>
                    <a:pt x="1064" y="10760"/>
                    <a:pt x="1307" y="11155"/>
                  </a:cubicBezTo>
                  <a:cubicBezTo>
                    <a:pt x="1976" y="12219"/>
                    <a:pt x="3070" y="13891"/>
                    <a:pt x="4438" y="15532"/>
                  </a:cubicBezTo>
                  <a:cubicBezTo>
                    <a:pt x="5623" y="16900"/>
                    <a:pt x="6292" y="18572"/>
                    <a:pt x="6657" y="19879"/>
                  </a:cubicBezTo>
                  <a:cubicBezTo>
                    <a:pt x="6748" y="20335"/>
                    <a:pt x="7356" y="20335"/>
                    <a:pt x="7478" y="19879"/>
                  </a:cubicBezTo>
                  <a:cubicBezTo>
                    <a:pt x="7842" y="18572"/>
                    <a:pt x="8511" y="16900"/>
                    <a:pt x="9696" y="15532"/>
                  </a:cubicBezTo>
                  <a:cubicBezTo>
                    <a:pt x="11064" y="13891"/>
                    <a:pt x="12158" y="12219"/>
                    <a:pt x="12797" y="11155"/>
                  </a:cubicBezTo>
                  <a:cubicBezTo>
                    <a:pt x="13070" y="10760"/>
                    <a:pt x="13314" y="10365"/>
                    <a:pt x="13496" y="9939"/>
                  </a:cubicBezTo>
                  <a:cubicBezTo>
                    <a:pt x="13496" y="9939"/>
                    <a:pt x="13496" y="9939"/>
                    <a:pt x="13496" y="9939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5" name="Google Shape;1685;p96"/>
          <p:cNvGrpSpPr/>
          <p:nvPr/>
        </p:nvGrpSpPr>
        <p:grpSpPr>
          <a:xfrm rot="-2452075">
            <a:off x="2305767" y="183430"/>
            <a:ext cx="851888" cy="781526"/>
            <a:chOff x="7145197" y="889118"/>
            <a:chExt cx="851910" cy="781546"/>
          </a:xfrm>
        </p:grpSpPr>
        <p:sp>
          <p:nvSpPr>
            <p:cNvPr id="1686" name="Google Shape;1686;p96"/>
            <p:cNvSpPr/>
            <p:nvPr/>
          </p:nvSpPr>
          <p:spPr>
            <a:xfrm rot="989540">
              <a:off x="7709562" y="1210205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1" y="912"/>
                  </a:moveTo>
                  <a:cubicBezTo>
                    <a:pt x="1" y="426"/>
                    <a:pt x="396" y="0"/>
                    <a:pt x="913" y="0"/>
                  </a:cubicBezTo>
                  <a:cubicBezTo>
                    <a:pt x="1429" y="0"/>
                    <a:pt x="1825" y="395"/>
                    <a:pt x="1855" y="912"/>
                  </a:cubicBezTo>
                  <a:cubicBezTo>
                    <a:pt x="1855" y="1429"/>
                    <a:pt x="1429" y="1824"/>
                    <a:pt x="943" y="1824"/>
                  </a:cubicBezTo>
                  <a:cubicBezTo>
                    <a:pt x="426" y="1854"/>
                    <a:pt x="1" y="1429"/>
                    <a:pt x="1" y="912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96"/>
            <p:cNvSpPr/>
            <p:nvPr/>
          </p:nvSpPr>
          <p:spPr>
            <a:xfrm rot="989540">
              <a:off x="7538656" y="1161368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1" y="913"/>
                  </a:moveTo>
                  <a:cubicBezTo>
                    <a:pt x="1" y="426"/>
                    <a:pt x="426" y="1"/>
                    <a:pt x="913" y="1"/>
                  </a:cubicBezTo>
                  <a:cubicBezTo>
                    <a:pt x="1429" y="1"/>
                    <a:pt x="1855" y="396"/>
                    <a:pt x="1855" y="913"/>
                  </a:cubicBezTo>
                  <a:cubicBezTo>
                    <a:pt x="1855" y="1429"/>
                    <a:pt x="1460" y="1824"/>
                    <a:pt x="943" y="1824"/>
                  </a:cubicBezTo>
                  <a:cubicBezTo>
                    <a:pt x="426" y="1855"/>
                    <a:pt x="1" y="1429"/>
                    <a:pt x="1" y="913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96"/>
            <p:cNvSpPr/>
            <p:nvPr/>
          </p:nvSpPr>
          <p:spPr>
            <a:xfrm rot="989540">
              <a:off x="7367734" y="1112584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31" y="942"/>
                  </a:moveTo>
                  <a:cubicBezTo>
                    <a:pt x="0" y="426"/>
                    <a:pt x="426" y="0"/>
                    <a:pt x="943" y="0"/>
                  </a:cubicBezTo>
                  <a:cubicBezTo>
                    <a:pt x="1429" y="0"/>
                    <a:pt x="1855" y="395"/>
                    <a:pt x="1855" y="912"/>
                  </a:cubicBezTo>
                  <a:cubicBezTo>
                    <a:pt x="1855" y="1429"/>
                    <a:pt x="1459" y="1824"/>
                    <a:pt x="943" y="1824"/>
                  </a:cubicBezTo>
                  <a:cubicBezTo>
                    <a:pt x="426" y="1854"/>
                    <a:pt x="31" y="1429"/>
                    <a:pt x="31" y="942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96"/>
            <p:cNvSpPr/>
            <p:nvPr/>
          </p:nvSpPr>
          <p:spPr>
            <a:xfrm rot="989540">
              <a:off x="7216491" y="977355"/>
              <a:ext cx="709321" cy="605073"/>
            </a:xfrm>
            <a:custGeom>
              <a:avLst/>
              <a:gdLst/>
              <a:ahLst/>
              <a:cxnLst/>
              <a:rect l="l" t="t" r="r" b="b"/>
              <a:pathLst>
                <a:path w="12615" h="10761" fill="none" extrusionOk="0">
                  <a:moveTo>
                    <a:pt x="2858" y="8451"/>
                  </a:moveTo>
                  <a:lnTo>
                    <a:pt x="5989" y="8420"/>
                  </a:lnTo>
                  <a:cubicBezTo>
                    <a:pt x="6475" y="10396"/>
                    <a:pt x="7995" y="10730"/>
                    <a:pt x="8876" y="10761"/>
                  </a:cubicBezTo>
                  <a:cubicBezTo>
                    <a:pt x="9059" y="10761"/>
                    <a:pt x="9150" y="10518"/>
                    <a:pt x="8998" y="10426"/>
                  </a:cubicBezTo>
                  <a:cubicBezTo>
                    <a:pt x="8025" y="9667"/>
                    <a:pt x="8390" y="8390"/>
                    <a:pt x="8390" y="8390"/>
                  </a:cubicBezTo>
                  <a:lnTo>
                    <a:pt x="9849" y="8390"/>
                  </a:lnTo>
                  <a:cubicBezTo>
                    <a:pt x="11369" y="8360"/>
                    <a:pt x="12615" y="7113"/>
                    <a:pt x="12615" y="5563"/>
                  </a:cubicBezTo>
                  <a:lnTo>
                    <a:pt x="12584" y="2767"/>
                  </a:lnTo>
                  <a:cubicBezTo>
                    <a:pt x="12554" y="1247"/>
                    <a:pt x="11308" y="1"/>
                    <a:pt x="9758" y="1"/>
                  </a:cubicBezTo>
                  <a:lnTo>
                    <a:pt x="2767" y="92"/>
                  </a:lnTo>
                  <a:cubicBezTo>
                    <a:pt x="1247" y="92"/>
                    <a:pt x="1" y="1369"/>
                    <a:pt x="1" y="2888"/>
                  </a:cubicBezTo>
                  <a:lnTo>
                    <a:pt x="31" y="5685"/>
                  </a:lnTo>
                  <a:cubicBezTo>
                    <a:pt x="61" y="7235"/>
                    <a:pt x="1338" y="8481"/>
                    <a:pt x="2858" y="8451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9" name="Google Shape;12889;p1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90"/>
          <p:cNvSpPr/>
          <p:nvPr/>
        </p:nvSpPr>
        <p:spPr>
          <a:xfrm>
            <a:off x="3505600" y="713225"/>
            <a:ext cx="2132787" cy="2132787"/>
          </a:xfrm>
          <a:custGeom>
            <a:avLst/>
            <a:gdLst/>
            <a:ahLst/>
            <a:cxnLst/>
            <a:rect l="l" t="t" r="r" b="b"/>
            <a:pathLst>
              <a:path w="16384" h="16384" extrusionOk="0">
                <a:moveTo>
                  <a:pt x="5198" y="16384"/>
                </a:moveTo>
                <a:cubicBezTo>
                  <a:pt x="2341" y="16384"/>
                  <a:pt x="1" y="14043"/>
                  <a:pt x="1" y="11186"/>
                </a:cubicBezTo>
                <a:lnTo>
                  <a:pt x="1" y="5198"/>
                </a:lnTo>
                <a:cubicBezTo>
                  <a:pt x="1" y="2341"/>
                  <a:pt x="2341" y="1"/>
                  <a:pt x="5198" y="1"/>
                </a:cubicBezTo>
                <a:lnTo>
                  <a:pt x="11186" y="1"/>
                </a:lnTo>
                <a:cubicBezTo>
                  <a:pt x="14043" y="1"/>
                  <a:pt x="16384" y="2341"/>
                  <a:pt x="16384" y="5198"/>
                </a:cubicBezTo>
                <a:lnTo>
                  <a:pt x="16384" y="11186"/>
                </a:lnTo>
                <a:cubicBezTo>
                  <a:pt x="16384" y="14043"/>
                  <a:pt x="14043" y="16384"/>
                  <a:pt x="11186" y="1638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099331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90"/>
          <p:cNvSpPr txBox="1">
            <a:spLocks noGrp="1"/>
          </p:cNvSpPr>
          <p:nvPr>
            <p:ph type="title"/>
          </p:nvPr>
        </p:nvSpPr>
        <p:spPr>
          <a:xfrm>
            <a:off x="1146900" y="3068936"/>
            <a:ext cx="685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Instructional Problem</a:t>
            </a:r>
            <a:endParaRPr dirty="0"/>
          </a:p>
        </p:txBody>
      </p:sp>
      <p:sp>
        <p:nvSpPr>
          <p:cNvPr id="1389" name="Google Shape;1389;p90"/>
          <p:cNvSpPr txBox="1">
            <a:spLocks noGrp="1"/>
          </p:cNvSpPr>
          <p:nvPr>
            <p:ph type="title" idx="2"/>
          </p:nvPr>
        </p:nvSpPr>
        <p:spPr>
          <a:xfrm>
            <a:off x="3140400" y="925223"/>
            <a:ext cx="2863200" cy="1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391" name="Google Shape;1391;p90"/>
          <p:cNvGrpSpPr/>
          <p:nvPr/>
        </p:nvGrpSpPr>
        <p:grpSpPr>
          <a:xfrm>
            <a:off x="1414861" y="1148703"/>
            <a:ext cx="709302" cy="709356"/>
            <a:chOff x="1074511" y="925228"/>
            <a:chExt cx="709302" cy="709356"/>
          </a:xfrm>
        </p:grpSpPr>
        <p:sp>
          <p:nvSpPr>
            <p:cNvPr id="1392" name="Google Shape;1392;p90"/>
            <p:cNvSpPr/>
            <p:nvPr/>
          </p:nvSpPr>
          <p:spPr>
            <a:xfrm rot="-514359">
              <a:off x="1117492" y="968204"/>
              <a:ext cx="623340" cy="623404"/>
            </a:xfrm>
            <a:custGeom>
              <a:avLst/>
              <a:gdLst/>
              <a:ahLst/>
              <a:cxnLst/>
              <a:rect l="l" t="t" r="r" b="b"/>
              <a:pathLst>
                <a:path w="9727" h="9728" extrusionOk="0">
                  <a:moveTo>
                    <a:pt x="1611" y="1"/>
                  </a:moveTo>
                  <a:cubicBezTo>
                    <a:pt x="699" y="1"/>
                    <a:pt x="0" y="730"/>
                    <a:pt x="0" y="1612"/>
                  </a:cubicBezTo>
                  <a:lnTo>
                    <a:pt x="0" y="8116"/>
                  </a:lnTo>
                  <a:cubicBezTo>
                    <a:pt x="0" y="8998"/>
                    <a:pt x="699" y="9727"/>
                    <a:pt x="1611" y="9727"/>
                  </a:cubicBezTo>
                  <a:lnTo>
                    <a:pt x="8085" y="9727"/>
                  </a:lnTo>
                  <a:cubicBezTo>
                    <a:pt x="8997" y="9727"/>
                    <a:pt x="9727" y="8998"/>
                    <a:pt x="9727" y="8116"/>
                  </a:cubicBezTo>
                  <a:lnTo>
                    <a:pt x="9727" y="1612"/>
                  </a:lnTo>
                  <a:cubicBezTo>
                    <a:pt x="9727" y="730"/>
                    <a:pt x="8997" y="1"/>
                    <a:pt x="808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0"/>
            <p:cNvSpPr/>
            <p:nvPr/>
          </p:nvSpPr>
          <p:spPr>
            <a:xfrm rot="-514359">
              <a:off x="1373904" y="1202490"/>
              <a:ext cx="128616" cy="144188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0" y="92"/>
                  </a:moveTo>
                  <a:lnTo>
                    <a:pt x="0" y="2159"/>
                  </a:lnTo>
                  <a:cubicBezTo>
                    <a:pt x="0" y="2219"/>
                    <a:pt x="61" y="2250"/>
                    <a:pt x="91" y="2219"/>
                  </a:cubicBezTo>
                  <a:lnTo>
                    <a:pt x="1946" y="1186"/>
                  </a:lnTo>
                  <a:cubicBezTo>
                    <a:pt x="2006" y="1156"/>
                    <a:pt x="2006" y="1095"/>
                    <a:pt x="1946" y="1064"/>
                  </a:cubicBezTo>
                  <a:lnTo>
                    <a:pt x="91" y="31"/>
                  </a:lnTo>
                  <a:cubicBezTo>
                    <a:pt x="61" y="1"/>
                    <a:pt x="0" y="31"/>
                    <a:pt x="0" y="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0"/>
            <p:cNvSpPr/>
            <p:nvPr/>
          </p:nvSpPr>
          <p:spPr>
            <a:xfrm rot="-514359">
              <a:off x="1284435" y="1131993"/>
              <a:ext cx="286389" cy="288376"/>
            </a:xfrm>
            <a:custGeom>
              <a:avLst/>
              <a:gdLst/>
              <a:ahLst/>
              <a:cxnLst/>
              <a:rect l="l" t="t" r="r" b="b"/>
              <a:pathLst>
                <a:path w="4469" h="4500" fill="none" extrusionOk="0">
                  <a:moveTo>
                    <a:pt x="3496" y="4499"/>
                  </a:moveTo>
                  <a:lnTo>
                    <a:pt x="973" y="4499"/>
                  </a:lnTo>
                  <a:cubicBezTo>
                    <a:pt x="426" y="4499"/>
                    <a:pt x="0" y="4044"/>
                    <a:pt x="0" y="3496"/>
                  </a:cubicBezTo>
                  <a:lnTo>
                    <a:pt x="0" y="1004"/>
                  </a:lnTo>
                  <a:cubicBezTo>
                    <a:pt x="0" y="457"/>
                    <a:pt x="426" y="1"/>
                    <a:pt x="973" y="1"/>
                  </a:cubicBezTo>
                  <a:lnTo>
                    <a:pt x="3496" y="1"/>
                  </a:lnTo>
                  <a:cubicBezTo>
                    <a:pt x="4043" y="1"/>
                    <a:pt x="4468" y="457"/>
                    <a:pt x="4468" y="1004"/>
                  </a:cubicBezTo>
                  <a:lnTo>
                    <a:pt x="4468" y="3496"/>
                  </a:lnTo>
                  <a:cubicBezTo>
                    <a:pt x="4468" y="4044"/>
                    <a:pt x="4043" y="4499"/>
                    <a:pt x="3496" y="44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90"/>
          <p:cNvGrpSpPr/>
          <p:nvPr/>
        </p:nvGrpSpPr>
        <p:grpSpPr>
          <a:xfrm>
            <a:off x="6543922" y="843718"/>
            <a:ext cx="851910" cy="781546"/>
            <a:chOff x="7145197" y="889118"/>
            <a:chExt cx="851910" cy="781546"/>
          </a:xfrm>
        </p:grpSpPr>
        <p:sp>
          <p:nvSpPr>
            <p:cNvPr id="1396" name="Google Shape;1396;p90"/>
            <p:cNvSpPr/>
            <p:nvPr/>
          </p:nvSpPr>
          <p:spPr>
            <a:xfrm rot="989540">
              <a:off x="7709562" y="1210205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1" y="912"/>
                  </a:moveTo>
                  <a:cubicBezTo>
                    <a:pt x="1" y="426"/>
                    <a:pt x="396" y="0"/>
                    <a:pt x="913" y="0"/>
                  </a:cubicBezTo>
                  <a:cubicBezTo>
                    <a:pt x="1429" y="0"/>
                    <a:pt x="1825" y="395"/>
                    <a:pt x="1855" y="912"/>
                  </a:cubicBezTo>
                  <a:cubicBezTo>
                    <a:pt x="1855" y="1429"/>
                    <a:pt x="1429" y="1824"/>
                    <a:pt x="943" y="1824"/>
                  </a:cubicBezTo>
                  <a:cubicBezTo>
                    <a:pt x="426" y="1854"/>
                    <a:pt x="1" y="1429"/>
                    <a:pt x="1" y="912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0"/>
            <p:cNvSpPr/>
            <p:nvPr/>
          </p:nvSpPr>
          <p:spPr>
            <a:xfrm rot="989540">
              <a:off x="7538656" y="1161368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1" y="913"/>
                  </a:moveTo>
                  <a:cubicBezTo>
                    <a:pt x="1" y="426"/>
                    <a:pt x="426" y="1"/>
                    <a:pt x="913" y="1"/>
                  </a:cubicBezTo>
                  <a:cubicBezTo>
                    <a:pt x="1429" y="1"/>
                    <a:pt x="1855" y="396"/>
                    <a:pt x="1855" y="913"/>
                  </a:cubicBezTo>
                  <a:cubicBezTo>
                    <a:pt x="1855" y="1429"/>
                    <a:pt x="1460" y="1824"/>
                    <a:pt x="943" y="1824"/>
                  </a:cubicBezTo>
                  <a:cubicBezTo>
                    <a:pt x="426" y="1855"/>
                    <a:pt x="1" y="1429"/>
                    <a:pt x="1" y="913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0"/>
            <p:cNvSpPr/>
            <p:nvPr/>
          </p:nvSpPr>
          <p:spPr>
            <a:xfrm rot="989540">
              <a:off x="7367734" y="1112584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31" y="942"/>
                  </a:moveTo>
                  <a:cubicBezTo>
                    <a:pt x="0" y="426"/>
                    <a:pt x="426" y="0"/>
                    <a:pt x="943" y="0"/>
                  </a:cubicBezTo>
                  <a:cubicBezTo>
                    <a:pt x="1429" y="0"/>
                    <a:pt x="1855" y="395"/>
                    <a:pt x="1855" y="912"/>
                  </a:cubicBezTo>
                  <a:cubicBezTo>
                    <a:pt x="1855" y="1429"/>
                    <a:pt x="1459" y="1824"/>
                    <a:pt x="943" y="1824"/>
                  </a:cubicBezTo>
                  <a:cubicBezTo>
                    <a:pt x="426" y="1854"/>
                    <a:pt x="31" y="1429"/>
                    <a:pt x="31" y="942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0"/>
            <p:cNvSpPr/>
            <p:nvPr/>
          </p:nvSpPr>
          <p:spPr>
            <a:xfrm rot="989540">
              <a:off x="7216491" y="977355"/>
              <a:ext cx="709321" cy="605073"/>
            </a:xfrm>
            <a:custGeom>
              <a:avLst/>
              <a:gdLst/>
              <a:ahLst/>
              <a:cxnLst/>
              <a:rect l="l" t="t" r="r" b="b"/>
              <a:pathLst>
                <a:path w="12615" h="10761" fill="none" extrusionOk="0">
                  <a:moveTo>
                    <a:pt x="2858" y="8451"/>
                  </a:moveTo>
                  <a:lnTo>
                    <a:pt x="5989" y="8420"/>
                  </a:lnTo>
                  <a:cubicBezTo>
                    <a:pt x="6475" y="10396"/>
                    <a:pt x="7995" y="10730"/>
                    <a:pt x="8876" y="10761"/>
                  </a:cubicBezTo>
                  <a:cubicBezTo>
                    <a:pt x="9059" y="10761"/>
                    <a:pt x="9150" y="10518"/>
                    <a:pt x="8998" y="10426"/>
                  </a:cubicBezTo>
                  <a:cubicBezTo>
                    <a:pt x="8025" y="9667"/>
                    <a:pt x="8390" y="8390"/>
                    <a:pt x="8390" y="8390"/>
                  </a:cubicBezTo>
                  <a:lnTo>
                    <a:pt x="9849" y="8390"/>
                  </a:lnTo>
                  <a:cubicBezTo>
                    <a:pt x="11369" y="8360"/>
                    <a:pt x="12615" y="7113"/>
                    <a:pt x="12615" y="5563"/>
                  </a:cubicBezTo>
                  <a:lnTo>
                    <a:pt x="12584" y="2767"/>
                  </a:lnTo>
                  <a:cubicBezTo>
                    <a:pt x="12554" y="1247"/>
                    <a:pt x="11308" y="1"/>
                    <a:pt x="9758" y="1"/>
                  </a:cubicBezTo>
                  <a:lnTo>
                    <a:pt x="2767" y="92"/>
                  </a:lnTo>
                  <a:cubicBezTo>
                    <a:pt x="1247" y="92"/>
                    <a:pt x="1" y="1369"/>
                    <a:pt x="1" y="2888"/>
                  </a:cubicBezTo>
                  <a:lnTo>
                    <a:pt x="31" y="5685"/>
                  </a:lnTo>
                  <a:cubicBezTo>
                    <a:pt x="61" y="7235"/>
                    <a:pt x="1338" y="8481"/>
                    <a:pt x="2858" y="8451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91"/>
          <p:cNvSpPr txBox="1">
            <a:spLocks noGrp="1"/>
          </p:cNvSpPr>
          <p:nvPr>
            <p:ph type="title"/>
          </p:nvPr>
        </p:nvSpPr>
        <p:spPr>
          <a:xfrm>
            <a:off x="701975" y="1488325"/>
            <a:ext cx="36027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Instructional Problem</a:t>
            </a:r>
            <a:endParaRPr dirty="0"/>
          </a:p>
        </p:txBody>
      </p:sp>
      <p:sp>
        <p:nvSpPr>
          <p:cNvPr id="1447" name="Google Shape;1447;p91"/>
          <p:cNvSpPr txBox="1">
            <a:spLocks noGrp="1"/>
          </p:cNvSpPr>
          <p:nvPr>
            <p:ph type="body" idx="1"/>
          </p:nvPr>
        </p:nvSpPr>
        <p:spPr>
          <a:xfrm>
            <a:off x="693628" y="2237502"/>
            <a:ext cx="3602700" cy="17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an individual utilize NFC technology for productivity, or to help them complete daily tasks?</a:t>
            </a:r>
            <a:endParaRPr dirty="0"/>
          </a:p>
        </p:txBody>
      </p:sp>
      <p:grpSp>
        <p:nvGrpSpPr>
          <p:cNvPr id="103" name="Google Shape;1713;p97">
            <a:extLst>
              <a:ext uri="{FF2B5EF4-FFF2-40B4-BE49-F238E27FC236}">
                <a16:creationId xmlns:a16="http://schemas.microsoft.com/office/drawing/2014/main" id="{618E1B88-001E-A54C-BBD5-3B1422B6DDDC}"/>
              </a:ext>
            </a:extLst>
          </p:cNvPr>
          <p:cNvGrpSpPr/>
          <p:nvPr/>
        </p:nvGrpSpPr>
        <p:grpSpPr>
          <a:xfrm>
            <a:off x="6757136" y="895317"/>
            <a:ext cx="2582532" cy="4670943"/>
            <a:chOff x="7176300" y="708700"/>
            <a:chExt cx="1820647" cy="3292946"/>
          </a:xfrm>
        </p:grpSpPr>
        <p:sp>
          <p:nvSpPr>
            <p:cNvPr id="104" name="Google Shape;1714;p97">
              <a:extLst>
                <a:ext uri="{FF2B5EF4-FFF2-40B4-BE49-F238E27FC236}">
                  <a16:creationId xmlns:a16="http://schemas.microsoft.com/office/drawing/2014/main" id="{BA34B69C-6961-9C4A-8621-F5741B99E8BB}"/>
                </a:ext>
              </a:extLst>
            </p:cNvPr>
            <p:cNvSpPr/>
            <p:nvPr/>
          </p:nvSpPr>
          <p:spPr>
            <a:xfrm>
              <a:off x="7176300" y="708700"/>
              <a:ext cx="1820647" cy="3292946"/>
            </a:xfrm>
            <a:custGeom>
              <a:avLst/>
              <a:gdLst/>
              <a:ahLst/>
              <a:cxnLst/>
              <a:rect l="l" t="t" r="r" b="b"/>
              <a:pathLst>
                <a:path w="41977" h="87935" extrusionOk="0">
                  <a:moveTo>
                    <a:pt x="37144" y="87934"/>
                  </a:moveTo>
                  <a:lnTo>
                    <a:pt x="4833" y="87934"/>
                  </a:lnTo>
                  <a:cubicBezTo>
                    <a:pt x="2158" y="87934"/>
                    <a:pt x="0" y="85776"/>
                    <a:pt x="0" y="83132"/>
                  </a:cubicBezTo>
                  <a:lnTo>
                    <a:pt x="0" y="4803"/>
                  </a:lnTo>
                  <a:cubicBezTo>
                    <a:pt x="0" y="2158"/>
                    <a:pt x="2158" y="0"/>
                    <a:pt x="4833" y="0"/>
                  </a:cubicBezTo>
                  <a:lnTo>
                    <a:pt x="37144" y="0"/>
                  </a:lnTo>
                  <a:cubicBezTo>
                    <a:pt x="39788" y="0"/>
                    <a:pt x="41977" y="2158"/>
                    <a:pt x="41977" y="4803"/>
                  </a:cubicBezTo>
                  <a:lnTo>
                    <a:pt x="41977" y="83132"/>
                  </a:lnTo>
                  <a:cubicBezTo>
                    <a:pt x="41977" y="85776"/>
                    <a:pt x="39788" y="87934"/>
                    <a:pt x="37144" y="8793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15;p97">
              <a:extLst>
                <a:ext uri="{FF2B5EF4-FFF2-40B4-BE49-F238E27FC236}">
                  <a16:creationId xmlns:a16="http://schemas.microsoft.com/office/drawing/2014/main" id="{CB833DF5-64E7-5543-9D6A-FA1BEB1717D9}"/>
                </a:ext>
              </a:extLst>
            </p:cNvPr>
            <p:cNvSpPr/>
            <p:nvPr/>
          </p:nvSpPr>
          <p:spPr>
            <a:xfrm>
              <a:off x="7626251" y="3445008"/>
              <a:ext cx="920737" cy="278798"/>
            </a:xfrm>
            <a:custGeom>
              <a:avLst/>
              <a:gdLst/>
              <a:ahLst/>
              <a:cxnLst/>
              <a:rect l="l" t="t" r="r" b="b"/>
              <a:pathLst>
                <a:path w="25119" h="7606" extrusionOk="0">
                  <a:moveTo>
                    <a:pt x="23017" y="7606"/>
                  </a:moveTo>
                  <a:lnTo>
                    <a:pt x="2102" y="7606"/>
                  </a:lnTo>
                  <a:cubicBezTo>
                    <a:pt x="934" y="7606"/>
                    <a:pt x="0" y="6672"/>
                    <a:pt x="0" y="5504"/>
                  </a:cubicBezTo>
                  <a:lnTo>
                    <a:pt x="0" y="2102"/>
                  </a:lnTo>
                  <a:cubicBezTo>
                    <a:pt x="0" y="934"/>
                    <a:pt x="934" y="0"/>
                    <a:pt x="2102" y="0"/>
                  </a:cubicBezTo>
                  <a:lnTo>
                    <a:pt x="23017" y="0"/>
                  </a:lnTo>
                  <a:cubicBezTo>
                    <a:pt x="24184" y="0"/>
                    <a:pt x="25118" y="934"/>
                    <a:pt x="25118" y="2102"/>
                  </a:cubicBezTo>
                  <a:lnTo>
                    <a:pt x="25118" y="5504"/>
                  </a:lnTo>
                  <a:cubicBezTo>
                    <a:pt x="25118" y="6672"/>
                    <a:pt x="24184" y="7606"/>
                    <a:pt x="23017" y="76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" name="Google Shape;1716;p97">
              <a:extLst>
                <a:ext uri="{FF2B5EF4-FFF2-40B4-BE49-F238E27FC236}">
                  <a16:creationId xmlns:a16="http://schemas.microsoft.com/office/drawing/2014/main" id="{C812028F-8C82-BD46-A995-A64845432BF0}"/>
                </a:ext>
              </a:extLst>
            </p:cNvPr>
            <p:cNvGrpSpPr/>
            <p:nvPr/>
          </p:nvGrpSpPr>
          <p:grpSpPr>
            <a:xfrm>
              <a:off x="7292450" y="1166853"/>
              <a:ext cx="1588334" cy="1382920"/>
              <a:chOff x="5372913" y="1090178"/>
              <a:chExt cx="1588334" cy="1382920"/>
            </a:xfrm>
          </p:grpSpPr>
          <p:sp>
            <p:nvSpPr>
              <p:cNvPr id="109" name="Google Shape;1717;p97">
                <a:extLst>
                  <a:ext uri="{FF2B5EF4-FFF2-40B4-BE49-F238E27FC236}">
                    <a16:creationId xmlns:a16="http://schemas.microsoft.com/office/drawing/2014/main" id="{C15395B1-82E2-DA4C-893B-54E194BCC27E}"/>
                  </a:ext>
                </a:extLst>
              </p:cNvPr>
              <p:cNvSpPr/>
              <p:nvPr/>
            </p:nvSpPr>
            <p:spPr>
              <a:xfrm>
                <a:off x="5372913" y="1090178"/>
                <a:ext cx="1588334" cy="1382920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37728" extrusionOk="0">
                    <a:moveTo>
                      <a:pt x="42498" y="37728"/>
                    </a:moveTo>
                    <a:lnTo>
                      <a:pt x="835" y="37728"/>
                    </a:lnTo>
                    <a:cubicBezTo>
                      <a:pt x="368" y="37728"/>
                      <a:pt x="1" y="37361"/>
                      <a:pt x="1" y="36894"/>
                    </a:cubicBezTo>
                    <a:lnTo>
                      <a:pt x="1" y="835"/>
                    </a:lnTo>
                    <a:cubicBezTo>
                      <a:pt x="1" y="368"/>
                      <a:pt x="368" y="1"/>
                      <a:pt x="835" y="1"/>
                    </a:cubicBezTo>
                    <a:lnTo>
                      <a:pt x="42498" y="1"/>
                    </a:lnTo>
                    <a:cubicBezTo>
                      <a:pt x="42965" y="1"/>
                      <a:pt x="43332" y="368"/>
                      <a:pt x="43332" y="835"/>
                    </a:cubicBezTo>
                    <a:lnTo>
                      <a:pt x="43332" y="36894"/>
                    </a:lnTo>
                    <a:cubicBezTo>
                      <a:pt x="43332" y="37361"/>
                      <a:pt x="42965" y="37728"/>
                      <a:pt x="42498" y="3772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718;p97">
                <a:extLst>
                  <a:ext uri="{FF2B5EF4-FFF2-40B4-BE49-F238E27FC236}">
                    <a16:creationId xmlns:a16="http://schemas.microsoft.com/office/drawing/2014/main" id="{79C4936D-4BAF-894B-835B-D517D4EE6CDB}"/>
                  </a:ext>
                </a:extLst>
              </p:cNvPr>
              <p:cNvSpPr/>
              <p:nvPr/>
            </p:nvSpPr>
            <p:spPr>
              <a:xfrm>
                <a:off x="6456279" y="1169648"/>
                <a:ext cx="424318" cy="155344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4238" extrusionOk="0">
                    <a:moveTo>
                      <a:pt x="10541" y="4237"/>
                    </a:moveTo>
                    <a:lnTo>
                      <a:pt x="1068" y="4237"/>
                    </a:lnTo>
                    <a:cubicBezTo>
                      <a:pt x="467" y="4237"/>
                      <a:pt x="0" y="3770"/>
                      <a:pt x="0" y="3203"/>
                    </a:cubicBezTo>
                    <a:lnTo>
                      <a:pt x="0" y="1035"/>
                    </a:lnTo>
                    <a:cubicBezTo>
                      <a:pt x="0" y="468"/>
                      <a:pt x="467" y="1"/>
                      <a:pt x="1068" y="1"/>
                    </a:cubicBezTo>
                    <a:lnTo>
                      <a:pt x="10541" y="1"/>
                    </a:lnTo>
                    <a:cubicBezTo>
                      <a:pt x="11108" y="1"/>
                      <a:pt x="11575" y="468"/>
                      <a:pt x="11575" y="1035"/>
                    </a:cubicBezTo>
                    <a:lnTo>
                      <a:pt x="11575" y="3203"/>
                    </a:lnTo>
                    <a:cubicBezTo>
                      <a:pt x="11575" y="3770"/>
                      <a:pt x="11108" y="4237"/>
                      <a:pt x="10541" y="4237"/>
                    </a:cubicBezTo>
                    <a:close/>
                  </a:path>
                </a:pathLst>
              </a:custGeom>
              <a:solidFill>
                <a:srgbClr val="CC487C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719;p97">
                <a:extLst>
                  <a:ext uri="{FF2B5EF4-FFF2-40B4-BE49-F238E27FC236}">
                    <a16:creationId xmlns:a16="http://schemas.microsoft.com/office/drawing/2014/main" id="{EDD20DFD-7843-A646-9AE9-CCD031997FCC}"/>
                  </a:ext>
                </a:extLst>
              </p:cNvPr>
              <p:cNvSpPr/>
              <p:nvPr/>
            </p:nvSpPr>
            <p:spPr>
              <a:xfrm>
                <a:off x="5597907" y="1580487"/>
                <a:ext cx="1115155" cy="678667"/>
              </a:xfrm>
              <a:custGeom>
                <a:avLst/>
                <a:gdLst/>
                <a:ahLst/>
                <a:cxnLst/>
                <a:rect l="l" t="t" r="r" b="b"/>
                <a:pathLst>
                  <a:path w="30423" h="18515" fill="none" extrusionOk="0">
                    <a:moveTo>
                      <a:pt x="367" y="1"/>
                    </a:moveTo>
                    <a:cubicBezTo>
                      <a:pt x="167" y="835"/>
                      <a:pt x="1" y="1702"/>
                      <a:pt x="101" y="2536"/>
                    </a:cubicBezTo>
                    <a:cubicBezTo>
                      <a:pt x="167" y="3403"/>
                      <a:pt x="501" y="4271"/>
                      <a:pt x="1135" y="4804"/>
                    </a:cubicBezTo>
                    <a:cubicBezTo>
                      <a:pt x="2169" y="5738"/>
                      <a:pt x="3770" y="5672"/>
                      <a:pt x="5104" y="5238"/>
                    </a:cubicBezTo>
                    <a:cubicBezTo>
                      <a:pt x="6438" y="4804"/>
                      <a:pt x="7673" y="4104"/>
                      <a:pt x="9040" y="3870"/>
                    </a:cubicBezTo>
                    <a:cubicBezTo>
                      <a:pt x="9641" y="3770"/>
                      <a:pt x="10408" y="3837"/>
                      <a:pt x="10708" y="4404"/>
                    </a:cubicBezTo>
                    <a:cubicBezTo>
                      <a:pt x="11075" y="5038"/>
                      <a:pt x="10608" y="6105"/>
                      <a:pt x="11242" y="6506"/>
                    </a:cubicBezTo>
                    <a:cubicBezTo>
                      <a:pt x="11909" y="6906"/>
                      <a:pt x="12710" y="5972"/>
                      <a:pt x="13477" y="6139"/>
                    </a:cubicBezTo>
                    <a:cubicBezTo>
                      <a:pt x="14144" y="6272"/>
                      <a:pt x="14311" y="7106"/>
                      <a:pt x="14344" y="7773"/>
                    </a:cubicBezTo>
                    <a:cubicBezTo>
                      <a:pt x="14344" y="8440"/>
                      <a:pt x="14444" y="9274"/>
                      <a:pt x="15078" y="9508"/>
                    </a:cubicBezTo>
                    <a:cubicBezTo>
                      <a:pt x="15512" y="9708"/>
                      <a:pt x="16012" y="9474"/>
                      <a:pt x="16479" y="9408"/>
                    </a:cubicBezTo>
                    <a:cubicBezTo>
                      <a:pt x="17980" y="9207"/>
                      <a:pt x="19248" y="10575"/>
                      <a:pt x="19748" y="11976"/>
                    </a:cubicBezTo>
                    <a:cubicBezTo>
                      <a:pt x="20248" y="13377"/>
                      <a:pt x="20315" y="14945"/>
                      <a:pt x="20915" y="16313"/>
                    </a:cubicBezTo>
                    <a:cubicBezTo>
                      <a:pt x="21583" y="17780"/>
                      <a:pt x="23117" y="18514"/>
                      <a:pt x="24752" y="18447"/>
                    </a:cubicBezTo>
                    <a:cubicBezTo>
                      <a:pt x="26753" y="18347"/>
                      <a:pt x="29321" y="17146"/>
                      <a:pt x="30422" y="14912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720;p97">
                <a:extLst>
                  <a:ext uri="{FF2B5EF4-FFF2-40B4-BE49-F238E27FC236}">
                    <a16:creationId xmlns:a16="http://schemas.microsoft.com/office/drawing/2014/main" id="{2FE2BAB4-9CDD-6343-A2DC-5BDDD605A170}"/>
                  </a:ext>
                </a:extLst>
              </p:cNvPr>
              <p:cNvSpPr/>
              <p:nvPr/>
            </p:nvSpPr>
            <p:spPr>
              <a:xfrm>
                <a:off x="5580788" y="1521471"/>
                <a:ext cx="69718" cy="64256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753" extrusionOk="0">
                    <a:moveTo>
                      <a:pt x="939" y="1"/>
                    </a:moveTo>
                    <a:cubicBezTo>
                      <a:pt x="893" y="1"/>
                      <a:pt x="848" y="4"/>
                      <a:pt x="801" y="10"/>
                    </a:cubicBezTo>
                    <a:cubicBezTo>
                      <a:pt x="334" y="76"/>
                      <a:pt x="1" y="510"/>
                      <a:pt x="67" y="1010"/>
                    </a:cubicBezTo>
                    <a:cubicBezTo>
                      <a:pt x="128" y="1437"/>
                      <a:pt x="524" y="1753"/>
                      <a:pt x="948" y="1753"/>
                    </a:cubicBezTo>
                    <a:cubicBezTo>
                      <a:pt x="988" y="1753"/>
                      <a:pt x="1028" y="1750"/>
                      <a:pt x="1068" y="1744"/>
                    </a:cubicBezTo>
                    <a:cubicBezTo>
                      <a:pt x="1568" y="1678"/>
                      <a:pt x="1902" y="1211"/>
                      <a:pt x="1802" y="744"/>
                    </a:cubicBezTo>
                    <a:cubicBezTo>
                      <a:pt x="1741" y="290"/>
                      <a:pt x="1379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721;p97">
                <a:extLst>
                  <a:ext uri="{FF2B5EF4-FFF2-40B4-BE49-F238E27FC236}">
                    <a16:creationId xmlns:a16="http://schemas.microsoft.com/office/drawing/2014/main" id="{8C9568B3-0AA2-0143-9E4F-AA854B1D1931}"/>
                  </a:ext>
                </a:extLst>
              </p:cNvPr>
              <p:cNvSpPr/>
              <p:nvPr/>
            </p:nvSpPr>
            <p:spPr>
              <a:xfrm>
                <a:off x="6687358" y="2066838"/>
                <a:ext cx="69754" cy="6425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753" extrusionOk="0">
                    <a:moveTo>
                      <a:pt x="955" y="1"/>
                    </a:moveTo>
                    <a:cubicBezTo>
                      <a:pt x="915" y="1"/>
                      <a:pt x="875" y="3"/>
                      <a:pt x="835" y="9"/>
                    </a:cubicBezTo>
                    <a:cubicBezTo>
                      <a:pt x="334" y="76"/>
                      <a:pt x="1" y="543"/>
                      <a:pt x="67" y="1010"/>
                    </a:cubicBezTo>
                    <a:cubicBezTo>
                      <a:pt x="158" y="1464"/>
                      <a:pt x="524" y="1753"/>
                      <a:pt x="964" y="1753"/>
                    </a:cubicBezTo>
                    <a:cubicBezTo>
                      <a:pt x="1009" y="1753"/>
                      <a:pt x="1055" y="1750"/>
                      <a:pt x="1102" y="1744"/>
                    </a:cubicBezTo>
                    <a:cubicBezTo>
                      <a:pt x="1569" y="1677"/>
                      <a:pt x="1902" y="1243"/>
                      <a:pt x="1835" y="743"/>
                    </a:cubicBezTo>
                    <a:cubicBezTo>
                      <a:pt x="1774" y="316"/>
                      <a:pt x="1379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722;p97">
                <a:extLst>
                  <a:ext uri="{FF2B5EF4-FFF2-40B4-BE49-F238E27FC236}">
                    <a16:creationId xmlns:a16="http://schemas.microsoft.com/office/drawing/2014/main" id="{A05AA646-B72A-234F-95E6-3A50F1561F7E}"/>
                  </a:ext>
                </a:extLst>
              </p:cNvPr>
              <p:cNvSpPr/>
              <p:nvPr/>
            </p:nvSpPr>
            <p:spPr>
              <a:xfrm>
                <a:off x="5519646" y="1267482"/>
                <a:ext cx="190789" cy="275132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7506" extrusionOk="0">
                    <a:moveTo>
                      <a:pt x="4971" y="3670"/>
                    </a:moveTo>
                    <a:lnTo>
                      <a:pt x="4971" y="3670"/>
                    </a:lnTo>
                    <a:cubicBezTo>
                      <a:pt x="5138" y="3336"/>
                      <a:pt x="5204" y="2969"/>
                      <a:pt x="5204" y="2602"/>
                    </a:cubicBezTo>
                    <a:cubicBezTo>
                      <a:pt x="5204" y="1168"/>
                      <a:pt x="4037" y="0"/>
                      <a:pt x="2603" y="0"/>
                    </a:cubicBezTo>
                    <a:cubicBezTo>
                      <a:pt x="1168" y="0"/>
                      <a:pt x="1" y="1168"/>
                      <a:pt x="1" y="2602"/>
                    </a:cubicBezTo>
                    <a:cubicBezTo>
                      <a:pt x="1" y="2969"/>
                      <a:pt x="101" y="3336"/>
                      <a:pt x="234" y="3670"/>
                    </a:cubicBezTo>
                    <a:lnTo>
                      <a:pt x="234" y="3670"/>
                    </a:lnTo>
                    <a:lnTo>
                      <a:pt x="234" y="3670"/>
                    </a:lnTo>
                    <a:cubicBezTo>
                      <a:pt x="301" y="3837"/>
                      <a:pt x="401" y="3970"/>
                      <a:pt x="501" y="4103"/>
                    </a:cubicBezTo>
                    <a:cubicBezTo>
                      <a:pt x="735" y="4504"/>
                      <a:pt x="1135" y="5137"/>
                      <a:pt x="1635" y="5738"/>
                    </a:cubicBezTo>
                    <a:cubicBezTo>
                      <a:pt x="2069" y="6238"/>
                      <a:pt x="2302" y="6839"/>
                      <a:pt x="2436" y="7339"/>
                    </a:cubicBezTo>
                    <a:cubicBezTo>
                      <a:pt x="2502" y="7506"/>
                      <a:pt x="2703" y="7506"/>
                      <a:pt x="2769" y="7339"/>
                    </a:cubicBezTo>
                    <a:cubicBezTo>
                      <a:pt x="2903" y="6839"/>
                      <a:pt x="3136" y="6238"/>
                      <a:pt x="3570" y="5738"/>
                    </a:cubicBezTo>
                    <a:cubicBezTo>
                      <a:pt x="4070" y="5137"/>
                      <a:pt x="4471" y="4504"/>
                      <a:pt x="4737" y="4103"/>
                    </a:cubicBezTo>
                    <a:cubicBezTo>
                      <a:pt x="4837" y="3970"/>
                      <a:pt x="4904" y="3837"/>
                      <a:pt x="4971" y="3670"/>
                    </a:cubicBezTo>
                    <a:cubicBezTo>
                      <a:pt x="4971" y="3670"/>
                      <a:pt x="4971" y="3670"/>
                      <a:pt x="4971" y="3670"/>
                    </a:cubicBezTo>
                    <a:close/>
                  </a:path>
                </a:pathLst>
              </a:custGeom>
              <a:solidFill>
                <a:srgbClr val="CC487C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723;p97">
                <a:extLst>
                  <a:ext uri="{FF2B5EF4-FFF2-40B4-BE49-F238E27FC236}">
                    <a16:creationId xmlns:a16="http://schemas.microsoft.com/office/drawing/2014/main" id="{A1118443-4078-D243-9A90-1103774F6FF1}"/>
                  </a:ext>
                </a:extLst>
              </p:cNvPr>
              <p:cNvSpPr/>
              <p:nvPr/>
            </p:nvSpPr>
            <p:spPr>
              <a:xfrm>
                <a:off x="5568545" y="1316381"/>
                <a:ext cx="92994" cy="92957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536" extrusionOk="0">
                    <a:moveTo>
                      <a:pt x="1269" y="1"/>
                    </a:moveTo>
                    <a:cubicBezTo>
                      <a:pt x="568" y="1"/>
                      <a:pt x="1" y="568"/>
                      <a:pt x="1" y="1268"/>
                    </a:cubicBezTo>
                    <a:cubicBezTo>
                      <a:pt x="1" y="1969"/>
                      <a:pt x="568" y="2536"/>
                      <a:pt x="1269" y="2536"/>
                    </a:cubicBezTo>
                    <a:cubicBezTo>
                      <a:pt x="1969" y="2536"/>
                      <a:pt x="2536" y="1969"/>
                      <a:pt x="2536" y="1268"/>
                    </a:cubicBezTo>
                    <a:cubicBezTo>
                      <a:pt x="2536" y="568"/>
                      <a:pt x="1969" y="1"/>
                      <a:pt x="1269" y="1"/>
                    </a:cubicBezTo>
                    <a:close/>
                  </a:path>
                </a:pathLst>
              </a:custGeom>
              <a:solidFill>
                <a:srgbClr val="F6F6F6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724;p97">
                <a:extLst>
                  <a:ext uri="{FF2B5EF4-FFF2-40B4-BE49-F238E27FC236}">
                    <a16:creationId xmlns:a16="http://schemas.microsoft.com/office/drawing/2014/main" id="{1B802179-7DBA-C047-8585-CF1E1D191484}"/>
                  </a:ext>
                </a:extLst>
              </p:cNvPr>
              <p:cNvSpPr/>
              <p:nvPr/>
            </p:nvSpPr>
            <p:spPr>
              <a:xfrm>
                <a:off x="6627462" y="1804271"/>
                <a:ext cx="189543" cy="275132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7506" extrusionOk="0">
                    <a:moveTo>
                      <a:pt x="4970" y="3670"/>
                    </a:moveTo>
                    <a:lnTo>
                      <a:pt x="4970" y="3670"/>
                    </a:lnTo>
                    <a:cubicBezTo>
                      <a:pt x="5104" y="3336"/>
                      <a:pt x="5171" y="3002"/>
                      <a:pt x="5171" y="2602"/>
                    </a:cubicBezTo>
                    <a:cubicBezTo>
                      <a:pt x="5171" y="1168"/>
                      <a:pt x="4036" y="0"/>
                      <a:pt x="2602" y="0"/>
                    </a:cubicBezTo>
                    <a:cubicBezTo>
                      <a:pt x="1134" y="0"/>
                      <a:pt x="0" y="1168"/>
                      <a:pt x="0" y="2602"/>
                    </a:cubicBezTo>
                    <a:cubicBezTo>
                      <a:pt x="0" y="3002"/>
                      <a:pt x="67" y="3336"/>
                      <a:pt x="200" y="3670"/>
                    </a:cubicBezTo>
                    <a:lnTo>
                      <a:pt x="200" y="3670"/>
                    </a:lnTo>
                    <a:lnTo>
                      <a:pt x="200" y="3670"/>
                    </a:lnTo>
                    <a:cubicBezTo>
                      <a:pt x="300" y="3836"/>
                      <a:pt x="367" y="3970"/>
                      <a:pt x="467" y="4103"/>
                    </a:cubicBezTo>
                    <a:cubicBezTo>
                      <a:pt x="701" y="4503"/>
                      <a:pt x="1101" y="5137"/>
                      <a:pt x="1635" y="5738"/>
                    </a:cubicBezTo>
                    <a:cubicBezTo>
                      <a:pt x="2068" y="6238"/>
                      <a:pt x="2302" y="6838"/>
                      <a:pt x="2435" y="7339"/>
                    </a:cubicBezTo>
                    <a:cubicBezTo>
                      <a:pt x="2469" y="7506"/>
                      <a:pt x="2702" y="7506"/>
                      <a:pt x="2736" y="7339"/>
                    </a:cubicBezTo>
                    <a:cubicBezTo>
                      <a:pt x="2869" y="6838"/>
                      <a:pt x="3102" y="6238"/>
                      <a:pt x="3536" y="5738"/>
                    </a:cubicBezTo>
                    <a:cubicBezTo>
                      <a:pt x="4070" y="5137"/>
                      <a:pt x="4470" y="4503"/>
                      <a:pt x="4704" y="4103"/>
                    </a:cubicBezTo>
                    <a:cubicBezTo>
                      <a:pt x="4804" y="3970"/>
                      <a:pt x="4870" y="3836"/>
                      <a:pt x="4970" y="3670"/>
                    </a:cubicBezTo>
                    <a:cubicBezTo>
                      <a:pt x="4970" y="3670"/>
                      <a:pt x="4970" y="3670"/>
                      <a:pt x="4970" y="3670"/>
                    </a:cubicBezTo>
                    <a:close/>
                  </a:path>
                </a:pathLst>
              </a:custGeom>
              <a:solidFill>
                <a:srgbClr val="CC487C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725;p97">
                <a:extLst>
                  <a:ext uri="{FF2B5EF4-FFF2-40B4-BE49-F238E27FC236}">
                    <a16:creationId xmlns:a16="http://schemas.microsoft.com/office/drawing/2014/main" id="{3CF5B38A-F33B-454B-A595-26680AB0C1B1}"/>
                  </a:ext>
                </a:extLst>
              </p:cNvPr>
              <p:cNvSpPr/>
              <p:nvPr/>
            </p:nvSpPr>
            <p:spPr>
              <a:xfrm>
                <a:off x="6676361" y="1853170"/>
                <a:ext cx="91747" cy="929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536" extrusionOk="0">
                    <a:moveTo>
                      <a:pt x="1268" y="1"/>
                    </a:moveTo>
                    <a:cubicBezTo>
                      <a:pt x="568" y="1"/>
                      <a:pt x="1" y="568"/>
                      <a:pt x="1" y="1268"/>
                    </a:cubicBezTo>
                    <a:cubicBezTo>
                      <a:pt x="1" y="1969"/>
                      <a:pt x="568" y="2536"/>
                      <a:pt x="1268" y="2536"/>
                    </a:cubicBezTo>
                    <a:cubicBezTo>
                      <a:pt x="1935" y="2536"/>
                      <a:pt x="2502" y="1969"/>
                      <a:pt x="2502" y="1268"/>
                    </a:cubicBezTo>
                    <a:cubicBezTo>
                      <a:pt x="2502" y="568"/>
                      <a:pt x="1935" y="1"/>
                      <a:pt x="1268" y="1"/>
                    </a:cubicBezTo>
                    <a:close/>
                  </a:path>
                </a:pathLst>
              </a:custGeom>
              <a:solidFill>
                <a:srgbClr val="F6F6F6"/>
              </a:solidFill>
              <a:ln w="9525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" name="Google Shape;1726;p97">
              <a:extLst>
                <a:ext uri="{FF2B5EF4-FFF2-40B4-BE49-F238E27FC236}">
                  <a16:creationId xmlns:a16="http://schemas.microsoft.com/office/drawing/2014/main" id="{1844A342-6BB2-9B44-A63F-72A0097B67F7}"/>
                </a:ext>
              </a:extLst>
            </p:cNvPr>
            <p:cNvSpPr/>
            <p:nvPr/>
          </p:nvSpPr>
          <p:spPr>
            <a:xfrm>
              <a:off x="7291862" y="2841477"/>
              <a:ext cx="1589544" cy="311824"/>
            </a:xfrm>
            <a:custGeom>
              <a:avLst/>
              <a:gdLst/>
              <a:ahLst/>
              <a:cxnLst/>
              <a:rect l="l" t="t" r="r" b="b"/>
              <a:pathLst>
                <a:path w="43365" h="8507" extrusionOk="0">
                  <a:moveTo>
                    <a:pt x="42531" y="8507"/>
                  </a:moveTo>
                  <a:lnTo>
                    <a:pt x="834" y="8507"/>
                  </a:lnTo>
                  <a:cubicBezTo>
                    <a:pt x="367" y="8507"/>
                    <a:pt x="0" y="8140"/>
                    <a:pt x="0" y="7673"/>
                  </a:cubicBezTo>
                  <a:lnTo>
                    <a:pt x="0" y="834"/>
                  </a:lnTo>
                  <a:cubicBezTo>
                    <a:pt x="0" y="367"/>
                    <a:pt x="367" y="0"/>
                    <a:pt x="834" y="0"/>
                  </a:cubicBezTo>
                  <a:lnTo>
                    <a:pt x="42531" y="0"/>
                  </a:lnTo>
                  <a:cubicBezTo>
                    <a:pt x="42964" y="0"/>
                    <a:pt x="43365" y="367"/>
                    <a:pt x="43365" y="834"/>
                  </a:cubicBezTo>
                  <a:lnTo>
                    <a:pt x="43365" y="7673"/>
                  </a:lnTo>
                  <a:cubicBezTo>
                    <a:pt x="43365" y="8140"/>
                    <a:pt x="42964" y="8507"/>
                    <a:pt x="42531" y="850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27;p97">
              <a:extLst>
                <a:ext uri="{FF2B5EF4-FFF2-40B4-BE49-F238E27FC236}">
                  <a16:creationId xmlns:a16="http://schemas.microsoft.com/office/drawing/2014/main" id="{838E2AE1-E7E0-7D43-BCB9-E10610AAEDE2}"/>
                </a:ext>
              </a:extLst>
            </p:cNvPr>
            <p:cNvSpPr/>
            <p:nvPr/>
          </p:nvSpPr>
          <p:spPr>
            <a:xfrm>
              <a:off x="8738342" y="2982089"/>
              <a:ext cx="68508" cy="30607"/>
            </a:xfrm>
            <a:custGeom>
              <a:avLst/>
              <a:gdLst/>
              <a:ahLst/>
              <a:cxnLst/>
              <a:rect l="l" t="t" r="r" b="b"/>
              <a:pathLst>
                <a:path w="1869" h="835" fill="none" extrusionOk="0">
                  <a:moveTo>
                    <a:pt x="1" y="1"/>
                  </a:moveTo>
                  <a:lnTo>
                    <a:pt x="935" y="834"/>
                  </a:lnTo>
                  <a:lnTo>
                    <a:pt x="1869" y="1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353DE61-D8C6-0743-9A73-AA07249F2FAD}"/>
              </a:ext>
            </a:extLst>
          </p:cNvPr>
          <p:cNvSpPr/>
          <p:nvPr/>
        </p:nvSpPr>
        <p:spPr>
          <a:xfrm>
            <a:off x="4287793" y="2187842"/>
            <a:ext cx="1479122" cy="1479122"/>
          </a:xfrm>
          <a:prstGeom prst="ellipse">
            <a:avLst/>
          </a:prstGeom>
          <a:gradFill>
            <a:gsLst>
              <a:gs pos="14000">
                <a:schemeClr val="accent1">
                  <a:lumMod val="5000"/>
                  <a:lumOff val="95000"/>
                </a:schemeClr>
              </a:gs>
              <a:gs pos="92000">
                <a:srgbClr val="78BEE4"/>
              </a:gs>
              <a:gs pos="100000">
                <a:srgbClr val="78BEE4"/>
              </a:gs>
            </a:gsLst>
            <a:lin ang="5400000" scaled="1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3175">
                  <a:noFill/>
                </a:ln>
                <a:solidFill>
                  <a:srgbClr val="0070C0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NFC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023F05E-F4F1-F84A-972A-55D5E93BA579}"/>
              </a:ext>
            </a:extLst>
          </p:cNvPr>
          <p:cNvSpPr/>
          <p:nvPr/>
        </p:nvSpPr>
        <p:spPr>
          <a:xfrm rot="1764647">
            <a:off x="5200269" y="2303474"/>
            <a:ext cx="730814" cy="648001"/>
          </a:xfrm>
          <a:prstGeom prst="arc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>
            <a:extLst>
              <a:ext uri="{FF2B5EF4-FFF2-40B4-BE49-F238E27FC236}">
                <a16:creationId xmlns:a16="http://schemas.microsoft.com/office/drawing/2014/main" id="{A3659044-C7F9-0044-8F40-EABA4C511D0C}"/>
              </a:ext>
            </a:extLst>
          </p:cNvPr>
          <p:cNvSpPr/>
          <p:nvPr/>
        </p:nvSpPr>
        <p:spPr>
          <a:xfrm rot="1764647">
            <a:off x="4622676" y="1711513"/>
            <a:ext cx="1931916" cy="1831921"/>
          </a:xfrm>
          <a:prstGeom prst="arc">
            <a:avLst>
              <a:gd name="adj1" fmla="val 16200000"/>
              <a:gd name="adj2" fmla="val 20927400"/>
            </a:avLst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>
            <a:extLst>
              <a:ext uri="{FF2B5EF4-FFF2-40B4-BE49-F238E27FC236}">
                <a16:creationId xmlns:a16="http://schemas.microsoft.com/office/drawing/2014/main" id="{CD521C48-74DF-5343-8B3B-EEB7CF603AC7}"/>
              </a:ext>
            </a:extLst>
          </p:cNvPr>
          <p:cNvSpPr/>
          <p:nvPr/>
        </p:nvSpPr>
        <p:spPr>
          <a:xfrm rot="1764647">
            <a:off x="4941074" y="2022991"/>
            <a:ext cx="1300637" cy="1283494"/>
          </a:xfrm>
          <a:prstGeom prst="arc">
            <a:avLst>
              <a:gd name="adj1" fmla="val 16200000"/>
              <a:gd name="adj2" fmla="val 20880746"/>
            </a:avLst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" grpId="0" build="p"/>
      <p:bldP spid="2" grpId="0" animBg="1"/>
      <p:bldP spid="3" grpId="0" animBg="1"/>
      <p:bldP spid="120" grpId="0" animBg="1"/>
      <p:bldP spid="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90"/>
          <p:cNvSpPr/>
          <p:nvPr/>
        </p:nvSpPr>
        <p:spPr>
          <a:xfrm>
            <a:off x="3505600" y="713225"/>
            <a:ext cx="2132787" cy="2132787"/>
          </a:xfrm>
          <a:custGeom>
            <a:avLst/>
            <a:gdLst/>
            <a:ahLst/>
            <a:cxnLst/>
            <a:rect l="l" t="t" r="r" b="b"/>
            <a:pathLst>
              <a:path w="16384" h="16384" extrusionOk="0">
                <a:moveTo>
                  <a:pt x="5198" y="16384"/>
                </a:moveTo>
                <a:cubicBezTo>
                  <a:pt x="2341" y="16384"/>
                  <a:pt x="1" y="14043"/>
                  <a:pt x="1" y="11186"/>
                </a:cubicBezTo>
                <a:lnTo>
                  <a:pt x="1" y="5198"/>
                </a:lnTo>
                <a:cubicBezTo>
                  <a:pt x="1" y="2341"/>
                  <a:pt x="2341" y="1"/>
                  <a:pt x="5198" y="1"/>
                </a:cubicBezTo>
                <a:lnTo>
                  <a:pt x="11186" y="1"/>
                </a:lnTo>
                <a:cubicBezTo>
                  <a:pt x="14043" y="1"/>
                  <a:pt x="16384" y="2341"/>
                  <a:pt x="16384" y="5198"/>
                </a:cubicBezTo>
                <a:lnTo>
                  <a:pt x="16384" y="11186"/>
                </a:lnTo>
                <a:cubicBezTo>
                  <a:pt x="16384" y="14043"/>
                  <a:pt x="14043" y="16384"/>
                  <a:pt x="11186" y="1638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099331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90"/>
          <p:cNvSpPr txBox="1">
            <a:spLocks noGrp="1"/>
          </p:cNvSpPr>
          <p:nvPr>
            <p:ph type="title"/>
          </p:nvPr>
        </p:nvSpPr>
        <p:spPr>
          <a:xfrm>
            <a:off x="1146900" y="3068936"/>
            <a:ext cx="685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 &amp; Focus</a:t>
            </a:r>
            <a:endParaRPr dirty="0"/>
          </a:p>
        </p:txBody>
      </p:sp>
      <p:sp>
        <p:nvSpPr>
          <p:cNvPr id="1389" name="Google Shape;1389;p90"/>
          <p:cNvSpPr txBox="1">
            <a:spLocks noGrp="1"/>
          </p:cNvSpPr>
          <p:nvPr>
            <p:ph type="title" idx="2"/>
          </p:nvPr>
        </p:nvSpPr>
        <p:spPr>
          <a:xfrm>
            <a:off x="3140400" y="925223"/>
            <a:ext cx="2863200" cy="1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391" name="Google Shape;1391;p90"/>
          <p:cNvGrpSpPr/>
          <p:nvPr/>
        </p:nvGrpSpPr>
        <p:grpSpPr>
          <a:xfrm>
            <a:off x="1414861" y="1148703"/>
            <a:ext cx="709302" cy="709356"/>
            <a:chOff x="1074511" y="925228"/>
            <a:chExt cx="709302" cy="709356"/>
          </a:xfrm>
        </p:grpSpPr>
        <p:sp>
          <p:nvSpPr>
            <p:cNvPr id="1392" name="Google Shape;1392;p90"/>
            <p:cNvSpPr/>
            <p:nvPr/>
          </p:nvSpPr>
          <p:spPr>
            <a:xfrm rot="-514359">
              <a:off x="1117492" y="968204"/>
              <a:ext cx="623340" cy="623404"/>
            </a:xfrm>
            <a:custGeom>
              <a:avLst/>
              <a:gdLst/>
              <a:ahLst/>
              <a:cxnLst/>
              <a:rect l="l" t="t" r="r" b="b"/>
              <a:pathLst>
                <a:path w="9727" h="9728" extrusionOk="0">
                  <a:moveTo>
                    <a:pt x="1611" y="1"/>
                  </a:moveTo>
                  <a:cubicBezTo>
                    <a:pt x="699" y="1"/>
                    <a:pt x="0" y="730"/>
                    <a:pt x="0" y="1612"/>
                  </a:cubicBezTo>
                  <a:lnTo>
                    <a:pt x="0" y="8116"/>
                  </a:lnTo>
                  <a:cubicBezTo>
                    <a:pt x="0" y="8998"/>
                    <a:pt x="699" y="9727"/>
                    <a:pt x="1611" y="9727"/>
                  </a:cubicBezTo>
                  <a:lnTo>
                    <a:pt x="8085" y="9727"/>
                  </a:lnTo>
                  <a:cubicBezTo>
                    <a:pt x="8997" y="9727"/>
                    <a:pt x="9727" y="8998"/>
                    <a:pt x="9727" y="8116"/>
                  </a:cubicBezTo>
                  <a:lnTo>
                    <a:pt x="9727" y="1612"/>
                  </a:lnTo>
                  <a:cubicBezTo>
                    <a:pt x="9727" y="730"/>
                    <a:pt x="8997" y="1"/>
                    <a:pt x="808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0"/>
            <p:cNvSpPr/>
            <p:nvPr/>
          </p:nvSpPr>
          <p:spPr>
            <a:xfrm rot="-514359">
              <a:off x="1373904" y="1202490"/>
              <a:ext cx="128616" cy="144188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0" y="92"/>
                  </a:moveTo>
                  <a:lnTo>
                    <a:pt x="0" y="2159"/>
                  </a:lnTo>
                  <a:cubicBezTo>
                    <a:pt x="0" y="2219"/>
                    <a:pt x="61" y="2250"/>
                    <a:pt x="91" y="2219"/>
                  </a:cubicBezTo>
                  <a:lnTo>
                    <a:pt x="1946" y="1186"/>
                  </a:lnTo>
                  <a:cubicBezTo>
                    <a:pt x="2006" y="1156"/>
                    <a:pt x="2006" y="1095"/>
                    <a:pt x="1946" y="1064"/>
                  </a:cubicBezTo>
                  <a:lnTo>
                    <a:pt x="91" y="31"/>
                  </a:lnTo>
                  <a:cubicBezTo>
                    <a:pt x="61" y="1"/>
                    <a:pt x="0" y="31"/>
                    <a:pt x="0" y="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0"/>
            <p:cNvSpPr/>
            <p:nvPr/>
          </p:nvSpPr>
          <p:spPr>
            <a:xfrm rot="-514359">
              <a:off x="1284435" y="1131993"/>
              <a:ext cx="286389" cy="288376"/>
            </a:xfrm>
            <a:custGeom>
              <a:avLst/>
              <a:gdLst/>
              <a:ahLst/>
              <a:cxnLst/>
              <a:rect l="l" t="t" r="r" b="b"/>
              <a:pathLst>
                <a:path w="4469" h="4500" fill="none" extrusionOk="0">
                  <a:moveTo>
                    <a:pt x="3496" y="4499"/>
                  </a:moveTo>
                  <a:lnTo>
                    <a:pt x="973" y="4499"/>
                  </a:lnTo>
                  <a:cubicBezTo>
                    <a:pt x="426" y="4499"/>
                    <a:pt x="0" y="4044"/>
                    <a:pt x="0" y="3496"/>
                  </a:cubicBezTo>
                  <a:lnTo>
                    <a:pt x="0" y="1004"/>
                  </a:lnTo>
                  <a:cubicBezTo>
                    <a:pt x="0" y="457"/>
                    <a:pt x="426" y="1"/>
                    <a:pt x="973" y="1"/>
                  </a:cubicBezTo>
                  <a:lnTo>
                    <a:pt x="3496" y="1"/>
                  </a:lnTo>
                  <a:cubicBezTo>
                    <a:pt x="4043" y="1"/>
                    <a:pt x="4468" y="457"/>
                    <a:pt x="4468" y="1004"/>
                  </a:cubicBezTo>
                  <a:lnTo>
                    <a:pt x="4468" y="3496"/>
                  </a:lnTo>
                  <a:cubicBezTo>
                    <a:pt x="4468" y="4044"/>
                    <a:pt x="4043" y="4499"/>
                    <a:pt x="3496" y="44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90"/>
          <p:cNvGrpSpPr/>
          <p:nvPr/>
        </p:nvGrpSpPr>
        <p:grpSpPr>
          <a:xfrm>
            <a:off x="6543922" y="843718"/>
            <a:ext cx="851910" cy="781546"/>
            <a:chOff x="7145197" y="889118"/>
            <a:chExt cx="851910" cy="781546"/>
          </a:xfrm>
        </p:grpSpPr>
        <p:sp>
          <p:nvSpPr>
            <p:cNvPr id="1396" name="Google Shape;1396;p90"/>
            <p:cNvSpPr/>
            <p:nvPr/>
          </p:nvSpPr>
          <p:spPr>
            <a:xfrm rot="989540">
              <a:off x="7709562" y="1210205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1" y="912"/>
                  </a:moveTo>
                  <a:cubicBezTo>
                    <a:pt x="1" y="426"/>
                    <a:pt x="396" y="0"/>
                    <a:pt x="913" y="0"/>
                  </a:cubicBezTo>
                  <a:cubicBezTo>
                    <a:pt x="1429" y="0"/>
                    <a:pt x="1825" y="395"/>
                    <a:pt x="1855" y="912"/>
                  </a:cubicBezTo>
                  <a:cubicBezTo>
                    <a:pt x="1855" y="1429"/>
                    <a:pt x="1429" y="1824"/>
                    <a:pt x="943" y="1824"/>
                  </a:cubicBezTo>
                  <a:cubicBezTo>
                    <a:pt x="426" y="1854"/>
                    <a:pt x="1" y="1429"/>
                    <a:pt x="1" y="912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0"/>
            <p:cNvSpPr/>
            <p:nvPr/>
          </p:nvSpPr>
          <p:spPr>
            <a:xfrm rot="989540">
              <a:off x="7538656" y="1161368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1" y="913"/>
                  </a:moveTo>
                  <a:cubicBezTo>
                    <a:pt x="1" y="426"/>
                    <a:pt x="426" y="1"/>
                    <a:pt x="913" y="1"/>
                  </a:cubicBezTo>
                  <a:cubicBezTo>
                    <a:pt x="1429" y="1"/>
                    <a:pt x="1855" y="396"/>
                    <a:pt x="1855" y="913"/>
                  </a:cubicBezTo>
                  <a:cubicBezTo>
                    <a:pt x="1855" y="1429"/>
                    <a:pt x="1460" y="1824"/>
                    <a:pt x="943" y="1824"/>
                  </a:cubicBezTo>
                  <a:cubicBezTo>
                    <a:pt x="426" y="1855"/>
                    <a:pt x="1" y="1429"/>
                    <a:pt x="1" y="913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0"/>
            <p:cNvSpPr/>
            <p:nvPr/>
          </p:nvSpPr>
          <p:spPr>
            <a:xfrm rot="989540">
              <a:off x="7367734" y="1112584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31" y="942"/>
                  </a:moveTo>
                  <a:cubicBezTo>
                    <a:pt x="0" y="426"/>
                    <a:pt x="426" y="0"/>
                    <a:pt x="943" y="0"/>
                  </a:cubicBezTo>
                  <a:cubicBezTo>
                    <a:pt x="1429" y="0"/>
                    <a:pt x="1855" y="395"/>
                    <a:pt x="1855" y="912"/>
                  </a:cubicBezTo>
                  <a:cubicBezTo>
                    <a:pt x="1855" y="1429"/>
                    <a:pt x="1459" y="1824"/>
                    <a:pt x="943" y="1824"/>
                  </a:cubicBezTo>
                  <a:cubicBezTo>
                    <a:pt x="426" y="1854"/>
                    <a:pt x="31" y="1429"/>
                    <a:pt x="31" y="942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0"/>
            <p:cNvSpPr/>
            <p:nvPr/>
          </p:nvSpPr>
          <p:spPr>
            <a:xfrm rot="989540">
              <a:off x="7216491" y="977355"/>
              <a:ext cx="709321" cy="605073"/>
            </a:xfrm>
            <a:custGeom>
              <a:avLst/>
              <a:gdLst/>
              <a:ahLst/>
              <a:cxnLst/>
              <a:rect l="l" t="t" r="r" b="b"/>
              <a:pathLst>
                <a:path w="12615" h="10761" fill="none" extrusionOk="0">
                  <a:moveTo>
                    <a:pt x="2858" y="8451"/>
                  </a:moveTo>
                  <a:lnTo>
                    <a:pt x="5989" y="8420"/>
                  </a:lnTo>
                  <a:cubicBezTo>
                    <a:pt x="6475" y="10396"/>
                    <a:pt x="7995" y="10730"/>
                    <a:pt x="8876" y="10761"/>
                  </a:cubicBezTo>
                  <a:cubicBezTo>
                    <a:pt x="9059" y="10761"/>
                    <a:pt x="9150" y="10518"/>
                    <a:pt x="8998" y="10426"/>
                  </a:cubicBezTo>
                  <a:cubicBezTo>
                    <a:pt x="8025" y="9667"/>
                    <a:pt x="8390" y="8390"/>
                    <a:pt x="8390" y="8390"/>
                  </a:cubicBezTo>
                  <a:lnTo>
                    <a:pt x="9849" y="8390"/>
                  </a:lnTo>
                  <a:cubicBezTo>
                    <a:pt x="11369" y="8360"/>
                    <a:pt x="12615" y="7113"/>
                    <a:pt x="12615" y="5563"/>
                  </a:cubicBezTo>
                  <a:lnTo>
                    <a:pt x="12584" y="2767"/>
                  </a:lnTo>
                  <a:cubicBezTo>
                    <a:pt x="12554" y="1247"/>
                    <a:pt x="11308" y="1"/>
                    <a:pt x="9758" y="1"/>
                  </a:cubicBezTo>
                  <a:lnTo>
                    <a:pt x="2767" y="92"/>
                  </a:lnTo>
                  <a:cubicBezTo>
                    <a:pt x="1247" y="92"/>
                    <a:pt x="1" y="1369"/>
                    <a:pt x="1" y="2888"/>
                  </a:cubicBezTo>
                  <a:lnTo>
                    <a:pt x="31" y="5685"/>
                  </a:lnTo>
                  <a:cubicBezTo>
                    <a:pt x="61" y="7235"/>
                    <a:pt x="1338" y="8481"/>
                    <a:pt x="2858" y="8451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514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1107;p135">
            <a:extLst>
              <a:ext uri="{FF2B5EF4-FFF2-40B4-BE49-F238E27FC236}">
                <a16:creationId xmlns:a16="http://schemas.microsoft.com/office/drawing/2014/main" id="{6F8AACB1-8B2A-15A0-E3FA-1F9E6F504301}"/>
              </a:ext>
            </a:extLst>
          </p:cNvPr>
          <p:cNvGrpSpPr/>
          <p:nvPr/>
        </p:nvGrpSpPr>
        <p:grpSpPr>
          <a:xfrm>
            <a:off x="5496574" y="0"/>
            <a:ext cx="2635401" cy="2536293"/>
            <a:chOff x="-37534750" y="2668075"/>
            <a:chExt cx="332400" cy="319900"/>
          </a:xfrm>
          <a:solidFill>
            <a:schemeClr val="accent1">
              <a:lumMod val="75000"/>
              <a:alpha val="25000"/>
            </a:schemeClr>
          </a:solidFill>
        </p:grpSpPr>
        <p:sp>
          <p:nvSpPr>
            <p:cNvPr id="7" name="Google Shape;11108;p135">
              <a:extLst>
                <a:ext uri="{FF2B5EF4-FFF2-40B4-BE49-F238E27FC236}">
                  <a16:creationId xmlns:a16="http://schemas.microsoft.com/office/drawing/2014/main" id="{B90232EC-DEB6-B952-CE5B-56695F129BC5}"/>
                </a:ext>
              </a:extLst>
            </p:cNvPr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109;p135">
              <a:extLst>
                <a:ext uri="{FF2B5EF4-FFF2-40B4-BE49-F238E27FC236}">
                  <a16:creationId xmlns:a16="http://schemas.microsoft.com/office/drawing/2014/main" id="{225C32EB-3F62-F907-75D7-6F6351830525}"/>
                </a:ext>
              </a:extLst>
            </p:cNvPr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5" name="Google Shape;1495;p92"/>
          <p:cNvSpPr txBox="1">
            <a:spLocks noGrp="1"/>
          </p:cNvSpPr>
          <p:nvPr>
            <p:ph type="title"/>
          </p:nvPr>
        </p:nvSpPr>
        <p:spPr>
          <a:xfrm>
            <a:off x="373710" y="354657"/>
            <a:ext cx="1956017" cy="9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</a:t>
            </a:r>
            <a:endParaRPr dirty="0"/>
          </a:p>
        </p:txBody>
      </p:sp>
      <p:sp>
        <p:nvSpPr>
          <p:cNvPr id="1496" name="Google Shape;1496;p92"/>
          <p:cNvSpPr txBox="1">
            <a:spLocks noGrp="1"/>
          </p:cNvSpPr>
          <p:nvPr>
            <p:ph type="body" idx="1"/>
          </p:nvPr>
        </p:nvSpPr>
        <p:spPr>
          <a:xfrm>
            <a:off x="826443" y="1030351"/>
            <a:ext cx="7085105" cy="12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/>
            <a:r>
              <a:rPr lang="en" dirty="0"/>
              <a:t>NFC automation can be helpful</a:t>
            </a:r>
          </a:p>
          <a:p>
            <a:pPr marL="285750" indent="-285750" algn="l"/>
            <a:r>
              <a:rPr lang="en" dirty="0"/>
              <a:t>NFC is the prime technology for Older adult adoption</a:t>
            </a:r>
          </a:p>
          <a:p>
            <a:pPr marL="742950" lvl="1" indent="-285750"/>
            <a:r>
              <a:rPr lang="en" dirty="0"/>
              <a:t>Cheap, unobtrusive, easy to use</a:t>
            </a:r>
          </a:p>
          <a:p>
            <a:pPr marL="285750" indent="-285750" algn="l"/>
            <a:r>
              <a:rPr lang="en" dirty="0"/>
              <a:t>Most NFC instruction is targeted towards younger audience</a:t>
            </a:r>
          </a:p>
          <a:p>
            <a:pPr marL="285750" indent="-285750" algn="l"/>
            <a:r>
              <a:rPr lang="en-US" dirty="0"/>
              <a:t>A</a:t>
            </a:r>
            <a:r>
              <a:rPr lang="en" dirty="0" err="1"/>
              <a:t>vailable</a:t>
            </a:r>
            <a:r>
              <a:rPr lang="en" dirty="0"/>
              <a:t> NFC instruction doesn’t tell you how to program it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2815;p140">
            <a:extLst>
              <a:ext uri="{FF2B5EF4-FFF2-40B4-BE49-F238E27FC236}">
                <a16:creationId xmlns:a16="http://schemas.microsoft.com/office/drawing/2014/main" id="{6F4F7DDB-659F-616B-B7E9-F10EBC79392B}"/>
              </a:ext>
            </a:extLst>
          </p:cNvPr>
          <p:cNvSpPr/>
          <p:nvPr/>
        </p:nvSpPr>
        <p:spPr>
          <a:xfrm>
            <a:off x="4428315" y="2202293"/>
            <a:ext cx="3034931" cy="2905750"/>
          </a:xfrm>
          <a:custGeom>
            <a:avLst/>
            <a:gdLst/>
            <a:ahLst/>
            <a:cxnLst/>
            <a:rect l="l" t="t" r="r" b="b"/>
            <a:pathLst>
              <a:path w="12193" h="11674" extrusionOk="0">
                <a:moveTo>
                  <a:pt x="9483" y="1174"/>
                </a:moveTo>
                <a:lnTo>
                  <a:pt x="9483" y="2308"/>
                </a:lnTo>
                <a:cubicBezTo>
                  <a:pt x="9483" y="2497"/>
                  <a:pt x="9641" y="2655"/>
                  <a:pt x="9830" y="2655"/>
                </a:cubicBezTo>
                <a:lnTo>
                  <a:pt x="10901" y="2655"/>
                </a:lnTo>
                <a:lnTo>
                  <a:pt x="9515" y="4041"/>
                </a:lnTo>
                <a:lnTo>
                  <a:pt x="8097" y="4041"/>
                </a:lnTo>
                <a:lnTo>
                  <a:pt x="8097" y="2560"/>
                </a:lnTo>
                <a:lnTo>
                  <a:pt x="9483" y="1174"/>
                </a:lnTo>
                <a:close/>
                <a:moveTo>
                  <a:pt x="4885" y="6181"/>
                </a:moveTo>
                <a:cubicBezTo>
                  <a:pt x="5033" y="6181"/>
                  <a:pt x="5183" y="6212"/>
                  <a:pt x="5325" y="6278"/>
                </a:cubicBezTo>
                <a:lnTo>
                  <a:pt x="4600" y="7003"/>
                </a:lnTo>
                <a:cubicBezTo>
                  <a:pt x="4474" y="7129"/>
                  <a:pt x="4474" y="7349"/>
                  <a:pt x="4600" y="7475"/>
                </a:cubicBezTo>
                <a:cubicBezTo>
                  <a:pt x="4663" y="7538"/>
                  <a:pt x="4750" y="7570"/>
                  <a:pt x="4836" y="7570"/>
                </a:cubicBezTo>
                <a:cubicBezTo>
                  <a:pt x="4923" y="7570"/>
                  <a:pt x="5010" y="7538"/>
                  <a:pt x="5073" y="7475"/>
                </a:cubicBezTo>
                <a:lnTo>
                  <a:pt x="5797" y="6751"/>
                </a:lnTo>
                <a:lnTo>
                  <a:pt x="5797" y="6751"/>
                </a:lnTo>
                <a:cubicBezTo>
                  <a:pt x="5986" y="7160"/>
                  <a:pt x="5892" y="7633"/>
                  <a:pt x="5577" y="7948"/>
                </a:cubicBezTo>
                <a:cubicBezTo>
                  <a:pt x="5388" y="8137"/>
                  <a:pt x="5128" y="8231"/>
                  <a:pt x="4864" y="8231"/>
                </a:cubicBezTo>
                <a:cubicBezTo>
                  <a:pt x="4600" y="8231"/>
                  <a:pt x="4332" y="8137"/>
                  <a:pt x="4127" y="7948"/>
                </a:cubicBezTo>
                <a:cubicBezTo>
                  <a:pt x="3749" y="7538"/>
                  <a:pt x="3749" y="6877"/>
                  <a:pt x="4127" y="6499"/>
                </a:cubicBezTo>
                <a:cubicBezTo>
                  <a:pt x="4333" y="6293"/>
                  <a:pt x="4606" y="6181"/>
                  <a:pt x="4885" y="6181"/>
                </a:cubicBezTo>
                <a:close/>
                <a:moveTo>
                  <a:pt x="4897" y="4831"/>
                </a:moveTo>
                <a:cubicBezTo>
                  <a:pt x="5396" y="4831"/>
                  <a:pt x="5890" y="4990"/>
                  <a:pt x="6301" y="5301"/>
                </a:cubicBezTo>
                <a:lnTo>
                  <a:pt x="5829" y="5774"/>
                </a:lnTo>
                <a:cubicBezTo>
                  <a:pt x="5553" y="5590"/>
                  <a:pt x="5233" y="5499"/>
                  <a:pt x="4911" y="5499"/>
                </a:cubicBezTo>
                <a:cubicBezTo>
                  <a:pt x="4460" y="5499"/>
                  <a:pt x="4004" y="5677"/>
                  <a:pt x="3655" y="6026"/>
                </a:cubicBezTo>
                <a:cubicBezTo>
                  <a:pt x="2993" y="6688"/>
                  <a:pt x="2993" y="7790"/>
                  <a:pt x="3655" y="8420"/>
                </a:cubicBezTo>
                <a:cubicBezTo>
                  <a:pt x="3986" y="8751"/>
                  <a:pt x="4427" y="8917"/>
                  <a:pt x="4864" y="8917"/>
                </a:cubicBezTo>
                <a:cubicBezTo>
                  <a:pt x="5301" y="8917"/>
                  <a:pt x="5734" y="8751"/>
                  <a:pt x="6049" y="8420"/>
                </a:cubicBezTo>
                <a:cubicBezTo>
                  <a:pt x="6648" y="7822"/>
                  <a:pt x="6742" y="6908"/>
                  <a:pt x="6301" y="6246"/>
                </a:cubicBezTo>
                <a:lnTo>
                  <a:pt x="6774" y="5774"/>
                </a:lnTo>
                <a:lnTo>
                  <a:pt x="6774" y="5774"/>
                </a:lnTo>
                <a:cubicBezTo>
                  <a:pt x="7467" y="6719"/>
                  <a:pt x="7404" y="8074"/>
                  <a:pt x="6585" y="8924"/>
                </a:cubicBezTo>
                <a:cubicBezTo>
                  <a:pt x="6112" y="9397"/>
                  <a:pt x="5498" y="9633"/>
                  <a:pt x="4883" y="9633"/>
                </a:cubicBezTo>
                <a:cubicBezTo>
                  <a:pt x="4269" y="9633"/>
                  <a:pt x="3655" y="9397"/>
                  <a:pt x="3182" y="8924"/>
                </a:cubicBezTo>
                <a:cubicBezTo>
                  <a:pt x="2237" y="7979"/>
                  <a:pt x="2237" y="6499"/>
                  <a:pt x="3182" y="5553"/>
                </a:cubicBezTo>
                <a:cubicBezTo>
                  <a:pt x="3667" y="5068"/>
                  <a:pt x="4286" y="4831"/>
                  <a:pt x="4897" y="4831"/>
                </a:cubicBezTo>
                <a:close/>
                <a:moveTo>
                  <a:pt x="4873" y="3463"/>
                </a:moveTo>
                <a:cubicBezTo>
                  <a:pt x="5728" y="3463"/>
                  <a:pt x="6583" y="3748"/>
                  <a:pt x="7278" y="4325"/>
                </a:cubicBezTo>
                <a:lnTo>
                  <a:pt x="6805" y="4797"/>
                </a:lnTo>
                <a:cubicBezTo>
                  <a:pt x="6228" y="4353"/>
                  <a:pt x="5533" y="4125"/>
                  <a:pt x="4844" y="4125"/>
                </a:cubicBezTo>
                <a:cubicBezTo>
                  <a:pt x="4065" y="4125"/>
                  <a:pt x="3294" y="4416"/>
                  <a:pt x="2710" y="5018"/>
                </a:cubicBezTo>
                <a:cubicBezTo>
                  <a:pt x="1481" y="6246"/>
                  <a:pt x="1481" y="8168"/>
                  <a:pt x="2710" y="9397"/>
                </a:cubicBezTo>
                <a:cubicBezTo>
                  <a:pt x="3324" y="10011"/>
                  <a:pt x="4112" y="10318"/>
                  <a:pt x="4899" y="10318"/>
                </a:cubicBezTo>
                <a:cubicBezTo>
                  <a:pt x="5687" y="10318"/>
                  <a:pt x="6474" y="10011"/>
                  <a:pt x="7089" y="9397"/>
                </a:cubicBezTo>
                <a:cubicBezTo>
                  <a:pt x="8223" y="8263"/>
                  <a:pt x="8255" y="6467"/>
                  <a:pt x="7309" y="5301"/>
                </a:cubicBezTo>
                <a:lnTo>
                  <a:pt x="7782" y="4829"/>
                </a:lnTo>
                <a:lnTo>
                  <a:pt x="7782" y="4829"/>
                </a:lnTo>
                <a:cubicBezTo>
                  <a:pt x="8979" y="6278"/>
                  <a:pt x="8885" y="8483"/>
                  <a:pt x="7530" y="9870"/>
                </a:cubicBezTo>
                <a:cubicBezTo>
                  <a:pt x="6790" y="10594"/>
                  <a:pt x="5821" y="10956"/>
                  <a:pt x="4856" y="10956"/>
                </a:cubicBezTo>
                <a:cubicBezTo>
                  <a:pt x="3891" y="10956"/>
                  <a:pt x="2930" y="10594"/>
                  <a:pt x="2206" y="9870"/>
                </a:cubicBezTo>
                <a:cubicBezTo>
                  <a:pt x="756" y="8420"/>
                  <a:pt x="756" y="6026"/>
                  <a:pt x="2206" y="4545"/>
                </a:cubicBezTo>
                <a:cubicBezTo>
                  <a:pt x="2941" y="3827"/>
                  <a:pt x="3907" y="3463"/>
                  <a:pt x="4873" y="3463"/>
                </a:cubicBezTo>
                <a:close/>
                <a:moveTo>
                  <a:pt x="9899" y="0"/>
                </a:moveTo>
                <a:cubicBezTo>
                  <a:pt x="9813" y="0"/>
                  <a:pt x="9722" y="32"/>
                  <a:pt x="9641" y="103"/>
                </a:cubicBezTo>
                <a:lnTo>
                  <a:pt x="7561" y="2182"/>
                </a:lnTo>
                <a:cubicBezTo>
                  <a:pt x="7467" y="2277"/>
                  <a:pt x="7435" y="2340"/>
                  <a:pt x="7435" y="2434"/>
                </a:cubicBezTo>
                <a:lnTo>
                  <a:pt x="7435" y="3600"/>
                </a:lnTo>
                <a:cubicBezTo>
                  <a:pt x="6670" y="3071"/>
                  <a:pt x="5769" y="2807"/>
                  <a:pt x="4868" y="2807"/>
                </a:cubicBezTo>
                <a:cubicBezTo>
                  <a:pt x="3731" y="2807"/>
                  <a:pt x="2595" y="3229"/>
                  <a:pt x="1733" y="4073"/>
                </a:cubicBezTo>
                <a:cubicBezTo>
                  <a:pt x="0" y="5805"/>
                  <a:pt x="0" y="8641"/>
                  <a:pt x="1733" y="10374"/>
                </a:cubicBezTo>
                <a:cubicBezTo>
                  <a:pt x="2599" y="11240"/>
                  <a:pt x="3741" y="11673"/>
                  <a:pt x="4883" y="11673"/>
                </a:cubicBezTo>
                <a:cubicBezTo>
                  <a:pt x="6026" y="11673"/>
                  <a:pt x="7168" y="11240"/>
                  <a:pt x="8034" y="10374"/>
                </a:cubicBezTo>
                <a:cubicBezTo>
                  <a:pt x="9578" y="8861"/>
                  <a:pt x="9735" y="6436"/>
                  <a:pt x="8538" y="4703"/>
                </a:cubicBezTo>
                <a:lnTo>
                  <a:pt x="9672" y="4703"/>
                </a:lnTo>
                <a:cubicBezTo>
                  <a:pt x="9767" y="4703"/>
                  <a:pt x="9893" y="4671"/>
                  <a:pt x="9924" y="4608"/>
                </a:cubicBezTo>
                <a:lnTo>
                  <a:pt x="12004" y="2497"/>
                </a:lnTo>
                <a:cubicBezTo>
                  <a:pt x="12193" y="2308"/>
                  <a:pt x="12035" y="1962"/>
                  <a:pt x="11783" y="1962"/>
                </a:cubicBezTo>
                <a:lnTo>
                  <a:pt x="10239" y="1962"/>
                </a:lnTo>
                <a:lnTo>
                  <a:pt x="10239" y="355"/>
                </a:lnTo>
                <a:cubicBezTo>
                  <a:pt x="10239" y="141"/>
                  <a:pt x="10080" y="0"/>
                  <a:pt x="9899" y="0"/>
                </a:cubicBezTo>
                <a:close/>
              </a:path>
            </a:pathLst>
          </a:custGeom>
          <a:solidFill>
            <a:srgbClr val="5F7D95">
              <a:alpha val="341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495;p92">
            <a:extLst>
              <a:ext uri="{FF2B5EF4-FFF2-40B4-BE49-F238E27FC236}">
                <a16:creationId xmlns:a16="http://schemas.microsoft.com/office/drawing/2014/main" id="{83B78D25-7768-D2B2-F0B6-0F9CE69E0409}"/>
              </a:ext>
            </a:extLst>
          </p:cNvPr>
          <p:cNvSpPr txBox="1">
            <a:spLocks/>
          </p:cNvSpPr>
          <p:nvPr/>
        </p:nvSpPr>
        <p:spPr>
          <a:xfrm>
            <a:off x="198781" y="2485999"/>
            <a:ext cx="1956017" cy="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None/>
              <a:defRPr sz="2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 Black"/>
              <a:buNone/>
              <a:defRPr sz="2400" b="0" i="0" u="none" strike="noStrike" cap="none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 dirty="0"/>
              <a:t>Focus</a:t>
            </a:r>
          </a:p>
        </p:txBody>
      </p:sp>
      <p:sp>
        <p:nvSpPr>
          <p:cNvPr id="5" name="Google Shape;1496;p92">
            <a:extLst>
              <a:ext uri="{FF2B5EF4-FFF2-40B4-BE49-F238E27FC236}">
                <a16:creationId xmlns:a16="http://schemas.microsoft.com/office/drawing/2014/main" id="{0BAD7063-3371-7EB9-4E08-01FC6DB2A619}"/>
              </a:ext>
            </a:extLst>
          </p:cNvPr>
          <p:cNvSpPr txBox="1">
            <a:spLocks/>
          </p:cNvSpPr>
          <p:nvPr/>
        </p:nvSpPr>
        <p:spPr>
          <a:xfrm>
            <a:off x="826443" y="3277398"/>
            <a:ext cx="7085105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285750" indent="-285750" algn="l"/>
            <a:r>
              <a:rPr lang="en-US" dirty="0"/>
              <a:t>What is NFC?</a:t>
            </a:r>
          </a:p>
          <a:p>
            <a:pPr marL="285750" indent="-285750" algn="l"/>
            <a:r>
              <a:rPr lang="en-US" dirty="0"/>
              <a:t>How can an individual use NFC?</a:t>
            </a:r>
          </a:p>
          <a:p>
            <a:pPr marL="285750" indent="-285750" algn="l"/>
            <a:r>
              <a:rPr lang="en-US" dirty="0"/>
              <a:t>Applications to real life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" grpId="0"/>
      <p:bldP spid="1496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103"/>
          <p:cNvSpPr/>
          <p:nvPr/>
        </p:nvSpPr>
        <p:spPr>
          <a:xfrm>
            <a:off x="1062556" y="1505357"/>
            <a:ext cx="2132787" cy="2132787"/>
          </a:xfrm>
          <a:custGeom>
            <a:avLst/>
            <a:gdLst/>
            <a:ahLst/>
            <a:cxnLst/>
            <a:rect l="l" t="t" r="r" b="b"/>
            <a:pathLst>
              <a:path w="16384" h="16384" extrusionOk="0">
                <a:moveTo>
                  <a:pt x="5198" y="16384"/>
                </a:moveTo>
                <a:cubicBezTo>
                  <a:pt x="2341" y="16384"/>
                  <a:pt x="1" y="14043"/>
                  <a:pt x="1" y="11186"/>
                </a:cubicBezTo>
                <a:lnTo>
                  <a:pt x="1" y="5198"/>
                </a:lnTo>
                <a:cubicBezTo>
                  <a:pt x="1" y="2341"/>
                  <a:pt x="2341" y="1"/>
                  <a:pt x="5198" y="1"/>
                </a:cubicBezTo>
                <a:lnTo>
                  <a:pt x="11186" y="1"/>
                </a:lnTo>
                <a:cubicBezTo>
                  <a:pt x="14043" y="1"/>
                  <a:pt x="16384" y="2341"/>
                  <a:pt x="16384" y="5198"/>
                </a:cubicBezTo>
                <a:lnTo>
                  <a:pt x="16384" y="11186"/>
                </a:lnTo>
                <a:cubicBezTo>
                  <a:pt x="16384" y="14043"/>
                  <a:pt x="14043" y="16384"/>
                  <a:pt x="11186" y="1638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099331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103"/>
          <p:cNvSpPr txBox="1">
            <a:spLocks noGrp="1"/>
          </p:cNvSpPr>
          <p:nvPr>
            <p:ph type="title"/>
          </p:nvPr>
        </p:nvSpPr>
        <p:spPr>
          <a:xfrm>
            <a:off x="3627124" y="1582590"/>
            <a:ext cx="302554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Learners</a:t>
            </a:r>
            <a:endParaRPr dirty="0"/>
          </a:p>
        </p:txBody>
      </p:sp>
      <p:sp>
        <p:nvSpPr>
          <p:cNvPr id="1867" name="Google Shape;1867;p103"/>
          <p:cNvSpPr txBox="1">
            <a:spLocks noGrp="1"/>
          </p:cNvSpPr>
          <p:nvPr>
            <p:ph type="title" idx="2"/>
          </p:nvPr>
        </p:nvSpPr>
        <p:spPr>
          <a:xfrm>
            <a:off x="876150" y="1963501"/>
            <a:ext cx="2505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869" name="Google Shape;1869;p103"/>
          <p:cNvGrpSpPr/>
          <p:nvPr/>
        </p:nvGrpSpPr>
        <p:grpSpPr>
          <a:xfrm rot="-297410">
            <a:off x="3089815" y="3975507"/>
            <a:ext cx="709260" cy="709313"/>
            <a:chOff x="1074511" y="925228"/>
            <a:chExt cx="709302" cy="709356"/>
          </a:xfrm>
        </p:grpSpPr>
        <p:sp>
          <p:nvSpPr>
            <p:cNvPr id="1870" name="Google Shape;1870;p103"/>
            <p:cNvSpPr/>
            <p:nvPr/>
          </p:nvSpPr>
          <p:spPr>
            <a:xfrm rot="-514359">
              <a:off x="1117492" y="968204"/>
              <a:ext cx="623340" cy="623404"/>
            </a:xfrm>
            <a:custGeom>
              <a:avLst/>
              <a:gdLst/>
              <a:ahLst/>
              <a:cxnLst/>
              <a:rect l="l" t="t" r="r" b="b"/>
              <a:pathLst>
                <a:path w="9727" h="9728" extrusionOk="0">
                  <a:moveTo>
                    <a:pt x="1611" y="1"/>
                  </a:moveTo>
                  <a:cubicBezTo>
                    <a:pt x="699" y="1"/>
                    <a:pt x="0" y="730"/>
                    <a:pt x="0" y="1612"/>
                  </a:cubicBezTo>
                  <a:lnTo>
                    <a:pt x="0" y="8116"/>
                  </a:lnTo>
                  <a:cubicBezTo>
                    <a:pt x="0" y="8998"/>
                    <a:pt x="699" y="9727"/>
                    <a:pt x="1611" y="9727"/>
                  </a:cubicBezTo>
                  <a:lnTo>
                    <a:pt x="8085" y="9727"/>
                  </a:lnTo>
                  <a:cubicBezTo>
                    <a:pt x="8997" y="9727"/>
                    <a:pt x="9727" y="8998"/>
                    <a:pt x="9727" y="8116"/>
                  </a:cubicBezTo>
                  <a:lnTo>
                    <a:pt x="9727" y="1612"/>
                  </a:lnTo>
                  <a:cubicBezTo>
                    <a:pt x="9727" y="730"/>
                    <a:pt x="8997" y="1"/>
                    <a:pt x="808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3"/>
            <p:cNvSpPr/>
            <p:nvPr/>
          </p:nvSpPr>
          <p:spPr>
            <a:xfrm rot="-514359">
              <a:off x="1373904" y="1202490"/>
              <a:ext cx="128616" cy="144188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0" y="92"/>
                  </a:moveTo>
                  <a:lnTo>
                    <a:pt x="0" y="2159"/>
                  </a:lnTo>
                  <a:cubicBezTo>
                    <a:pt x="0" y="2219"/>
                    <a:pt x="61" y="2250"/>
                    <a:pt x="91" y="2219"/>
                  </a:cubicBezTo>
                  <a:lnTo>
                    <a:pt x="1946" y="1186"/>
                  </a:lnTo>
                  <a:cubicBezTo>
                    <a:pt x="2006" y="1156"/>
                    <a:pt x="2006" y="1095"/>
                    <a:pt x="1946" y="1064"/>
                  </a:cubicBezTo>
                  <a:lnTo>
                    <a:pt x="91" y="31"/>
                  </a:lnTo>
                  <a:cubicBezTo>
                    <a:pt x="61" y="1"/>
                    <a:pt x="0" y="31"/>
                    <a:pt x="0" y="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3"/>
            <p:cNvSpPr/>
            <p:nvPr/>
          </p:nvSpPr>
          <p:spPr>
            <a:xfrm rot="-514359">
              <a:off x="1284435" y="1131993"/>
              <a:ext cx="286389" cy="288376"/>
            </a:xfrm>
            <a:custGeom>
              <a:avLst/>
              <a:gdLst/>
              <a:ahLst/>
              <a:cxnLst/>
              <a:rect l="l" t="t" r="r" b="b"/>
              <a:pathLst>
                <a:path w="4469" h="4500" fill="none" extrusionOk="0">
                  <a:moveTo>
                    <a:pt x="3496" y="4499"/>
                  </a:moveTo>
                  <a:lnTo>
                    <a:pt x="973" y="4499"/>
                  </a:lnTo>
                  <a:cubicBezTo>
                    <a:pt x="426" y="4499"/>
                    <a:pt x="0" y="4044"/>
                    <a:pt x="0" y="3496"/>
                  </a:cubicBezTo>
                  <a:lnTo>
                    <a:pt x="0" y="1004"/>
                  </a:lnTo>
                  <a:cubicBezTo>
                    <a:pt x="0" y="457"/>
                    <a:pt x="426" y="1"/>
                    <a:pt x="973" y="1"/>
                  </a:cubicBezTo>
                  <a:lnTo>
                    <a:pt x="3496" y="1"/>
                  </a:lnTo>
                  <a:cubicBezTo>
                    <a:pt x="4043" y="1"/>
                    <a:pt x="4468" y="457"/>
                    <a:pt x="4468" y="1004"/>
                  </a:cubicBezTo>
                  <a:lnTo>
                    <a:pt x="4468" y="3496"/>
                  </a:lnTo>
                  <a:cubicBezTo>
                    <a:pt x="4468" y="4044"/>
                    <a:pt x="4043" y="4499"/>
                    <a:pt x="3496" y="44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103"/>
          <p:cNvGrpSpPr/>
          <p:nvPr/>
        </p:nvGrpSpPr>
        <p:grpSpPr>
          <a:xfrm rot="1285550">
            <a:off x="7567667" y="718321"/>
            <a:ext cx="822913" cy="818353"/>
            <a:chOff x="5088175" y="2529243"/>
            <a:chExt cx="822905" cy="818345"/>
          </a:xfrm>
        </p:grpSpPr>
        <p:sp>
          <p:nvSpPr>
            <p:cNvPr id="1874" name="Google Shape;1874;p103"/>
            <p:cNvSpPr/>
            <p:nvPr/>
          </p:nvSpPr>
          <p:spPr>
            <a:xfrm>
              <a:off x="5092588" y="2529243"/>
              <a:ext cx="818492" cy="818345"/>
            </a:xfrm>
            <a:custGeom>
              <a:avLst/>
              <a:gdLst/>
              <a:ahLst/>
              <a:cxnLst/>
              <a:rect l="l" t="t" r="r" b="b"/>
              <a:pathLst>
                <a:path w="5564" h="5563" fill="none" extrusionOk="0">
                  <a:moveTo>
                    <a:pt x="5563" y="2766"/>
                  </a:moveTo>
                  <a:cubicBezTo>
                    <a:pt x="5563" y="4317"/>
                    <a:pt x="4317" y="5563"/>
                    <a:pt x="2767" y="5563"/>
                  </a:cubicBezTo>
                  <a:cubicBezTo>
                    <a:pt x="1217" y="5563"/>
                    <a:pt x="1" y="4317"/>
                    <a:pt x="1" y="2766"/>
                  </a:cubicBezTo>
                  <a:cubicBezTo>
                    <a:pt x="1" y="1247"/>
                    <a:pt x="1217" y="0"/>
                    <a:pt x="2767" y="0"/>
                  </a:cubicBezTo>
                  <a:cubicBezTo>
                    <a:pt x="4317" y="0"/>
                    <a:pt x="5563" y="1247"/>
                    <a:pt x="5563" y="27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3"/>
            <p:cNvSpPr/>
            <p:nvPr/>
          </p:nvSpPr>
          <p:spPr>
            <a:xfrm>
              <a:off x="5499478" y="2529243"/>
              <a:ext cx="147" cy="818345"/>
            </a:xfrm>
            <a:custGeom>
              <a:avLst/>
              <a:gdLst/>
              <a:ahLst/>
              <a:cxnLst/>
              <a:rect l="l" t="t" r="r" b="b"/>
              <a:pathLst>
                <a:path w="1" h="5563" fill="none" extrusionOk="0">
                  <a:moveTo>
                    <a:pt x="1" y="0"/>
                  </a:moveTo>
                  <a:lnTo>
                    <a:pt x="1" y="556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3"/>
            <p:cNvSpPr/>
            <p:nvPr/>
          </p:nvSpPr>
          <p:spPr>
            <a:xfrm>
              <a:off x="5307213" y="2533656"/>
              <a:ext cx="134307" cy="809519"/>
            </a:xfrm>
            <a:custGeom>
              <a:avLst/>
              <a:gdLst/>
              <a:ahLst/>
              <a:cxnLst/>
              <a:rect l="l" t="t" r="r" b="b"/>
              <a:pathLst>
                <a:path w="913" h="5503" fill="none" extrusionOk="0">
                  <a:moveTo>
                    <a:pt x="913" y="5502"/>
                  </a:moveTo>
                  <a:cubicBezTo>
                    <a:pt x="913" y="5502"/>
                    <a:pt x="1" y="4712"/>
                    <a:pt x="1" y="2736"/>
                  </a:cubicBezTo>
                  <a:cubicBezTo>
                    <a:pt x="1" y="791"/>
                    <a:pt x="913" y="1"/>
                    <a:pt x="913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3"/>
            <p:cNvSpPr/>
            <p:nvPr/>
          </p:nvSpPr>
          <p:spPr>
            <a:xfrm>
              <a:off x="5562144" y="2533656"/>
              <a:ext cx="134307" cy="809519"/>
            </a:xfrm>
            <a:custGeom>
              <a:avLst/>
              <a:gdLst/>
              <a:ahLst/>
              <a:cxnLst/>
              <a:rect l="l" t="t" r="r" b="b"/>
              <a:pathLst>
                <a:path w="913" h="5503" fill="none" extrusionOk="0">
                  <a:moveTo>
                    <a:pt x="0" y="5502"/>
                  </a:moveTo>
                  <a:cubicBezTo>
                    <a:pt x="0" y="5502"/>
                    <a:pt x="912" y="4712"/>
                    <a:pt x="912" y="2736"/>
                  </a:cubicBezTo>
                  <a:cubicBezTo>
                    <a:pt x="912" y="791"/>
                    <a:pt x="0" y="1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3"/>
            <p:cNvSpPr/>
            <p:nvPr/>
          </p:nvSpPr>
          <p:spPr>
            <a:xfrm>
              <a:off x="5088175" y="2936132"/>
              <a:ext cx="822905" cy="147"/>
            </a:xfrm>
            <a:custGeom>
              <a:avLst/>
              <a:gdLst/>
              <a:ahLst/>
              <a:cxnLst/>
              <a:rect l="l" t="t" r="r" b="b"/>
              <a:pathLst>
                <a:path w="5594" h="1" fill="none" extrusionOk="0">
                  <a:moveTo>
                    <a:pt x="0" y="0"/>
                  </a:moveTo>
                  <a:lnTo>
                    <a:pt x="5593" y="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3"/>
            <p:cNvSpPr/>
            <p:nvPr/>
          </p:nvSpPr>
          <p:spPr>
            <a:xfrm>
              <a:off x="5191001" y="3128397"/>
              <a:ext cx="626079" cy="67227"/>
            </a:xfrm>
            <a:custGeom>
              <a:avLst/>
              <a:gdLst/>
              <a:ahLst/>
              <a:cxnLst/>
              <a:rect l="l" t="t" r="r" b="b"/>
              <a:pathLst>
                <a:path w="4256" h="457" fill="none" extrusionOk="0">
                  <a:moveTo>
                    <a:pt x="4256" y="456"/>
                  </a:moveTo>
                  <a:cubicBezTo>
                    <a:pt x="3830" y="244"/>
                    <a:pt x="3101" y="0"/>
                    <a:pt x="2098" y="0"/>
                  </a:cubicBezTo>
                  <a:cubicBezTo>
                    <a:pt x="1125" y="0"/>
                    <a:pt x="426" y="213"/>
                    <a:pt x="1" y="45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3"/>
            <p:cNvSpPr/>
            <p:nvPr/>
          </p:nvSpPr>
          <p:spPr>
            <a:xfrm>
              <a:off x="5191001" y="2694735"/>
              <a:ext cx="626079" cy="71640"/>
            </a:xfrm>
            <a:custGeom>
              <a:avLst/>
              <a:gdLst/>
              <a:ahLst/>
              <a:cxnLst/>
              <a:rect l="l" t="t" r="r" b="b"/>
              <a:pathLst>
                <a:path w="4256" h="487" fill="none" extrusionOk="0">
                  <a:moveTo>
                    <a:pt x="1" y="0"/>
                  </a:moveTo>
                  <a:cubicBezTo>
                    <a:pt x="426" y="243"/>
                    <a:pt x="1125" y="486"/>
                    <a:pt x="2159" y="486"/>
                  </a:cubicBezTo>
                  <a:cubicBezTo>
                    <a:pt x="3131" y="486"/>
                    <a:pt x="3830" y="243"/>
                    <a:pt x="4256" y="3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429;p120">
            <a:extLst>
              <a:ext uri="{FF2B5EF4-FFF2-40B4-BE49-F238E27FC236}">
                <a16:creationId xmlns:a16="http://schemas.microsoft.com/office/drawing/2014/main" id="{65D5EB45-02E9-2EC4-F24B-523C6750715C}"/>
              </a:ext>
            </a:extLst>
          </p:cNvPr>
          <p:cNvGrpSpPr/>
          <p:nvPr/>
        </p:nvGrpSpPr>
        <p:grpSpPr>
          <a:xfrm>
            <a:off x="3615539" y="2571750"/>
            <a:ext cx="771250" cy="771250"/>
            <a:chOff x="-57568775" y="3198925"/>
            <a:chExt cx="318225" cy="318225"/>
          </a:xfrm>
        </p:grpSpPr>
        <p:sp>
          <p:nvSpPr>
            <p:cNvPr id="19" name="Google Shape;2430;p120">
              <a:extLst>
                <a:ext uri="{FF2B5EF4-FFF2-40B4-BE49-F238E27FC236}">
                  <a16:creationId xmlns:a16="http://schemas.microsoft.com/office/drawing/2014/main" id="{376D5966-6DC9-0E94-F72E-5037C6795EE6}"/>
                </a:ext>
              </a:extLst>
            </p:cNvPr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1;p120">
              <a:extLst>
                <a:ext uri="{FF2B5EF4-FFF2-40B4-BE49-F238E27FC236}">
                  <a16:creationId xmlns:a16="http://schemas.microsoft.com/office/drawing/2014/main" id="{472C3D9E-FE2E-AF7D-24B5-9073B8AEA4EA}"/>
                </a:ext>
              </a:extLst>
            </p:cNvPr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2;p120">
              <a:extLst>
                <a:ext uri="{FF2B5EF4-FFF2-40B4-BE49-F238E27FC236}">
                  <a16:creationId xmlns:a16="http://schemas.microsoft.com/office/drawing/2014/main" id="{E7AAEDB8-F873-FAC8-7841-4436CB03ED18}"/>
                </a:ext>
              </a:extLst>
            </p:cNvPr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3;p120">
              <a:extLst>
                <a:ext uri="{FF2B5EF4-FFF2-40B4-BE49-F238E27FC236}">
                  <a16:creationId xmlns:a16="http://schemas.microsoft.com/office/drawing/2014/main" id="{F44E1649-8D3D-E0A3-A57D-E3436DDCBD86}"/>
                </a:ext>
              </a:extLst>
            </p:cNvPr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4;p120">
              <a:extLst>
                <a:ext uri="{FF2B5EF4-FFF2-40B4-BE49-F238E27FC236}">
                  <a16:creationId xmlns:a16="http://schemas.microsoft.com/office/drawing/2014/main" id="{88606A00-6228-F1B3-FA06-C248549CF658}"/>
                </a:ext>
              </a:extLst>
            </p:cNvPr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5;p120">
              <a:extLst>
                <a:ext uri="{FF2B5EF4-FFF2-40B4-BE49-F238E27FC236}">
                  <a16:creationId xmlns:a16="http://schemas.microsoft.com/office/drawing/2014/main" id="{CA236FAE-D75F-1A4D-C5DE-05F0751D5FE6}"/>
                </a:ext>
              </a:extLst>
            </p:cNvPr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436;p120">
            <a:extLst>
              <a:ext uri="{FF2B5EF4-FFF2-40B4-BE49-F238E27FC236}">
                <a16:creationId xmlns:a16="http://schemas.microsoft.com/office/drawing/2014/main" id="{AF65CFD8-F8C3-69A2-0E77-2F73F675B4FB}"/>
              </a:ext>
            </a:extLst>
          </p:cNvPr>
          <p:cNvGrpSpPr/>
          <p:nvPr/>
        </p:nvGrpSpPr>
        <p:grpSpPr>
          <a:xfrm>
            <a:off x="5863174" y="2571750"/>
            <a:ext cx="771250" cy="767433"/>
            <a:chOff x="-55202750" y="3198925"/>
            <a:chExt cx="318225" cy="316650"/>
          </a:xfrm>
        </p:grpSpPr>
        <p:sp>
          <p:nvSpPr>
            <p:cNvPr id="26" name="Google Shape;2437;p120">
              <a:extLst>
                <a:ext uri="{FF2B5EF4-FFF2-40B4-BE49-F238E27FC236}">
                  <a16:creationId xmlns:a16="http://schemas.microsoft.com/office/drawing/2014/main" id="{EA7AF49A-1B59-5305-F9F6-1DF33C9144C8}"/>
                </a:ext>
              </a:extLst>
            </p:cNvPr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8;p120">
              <a:extLst>
                <a:ext uri="{FF2B5EF4-FFF2-40B4-BE49-F238E27FC236}">
                  <a16:creationId xmlns:a16="http://schemas.microsoft.com/office/drawing/2014/main" id="{657BBC98-4193-03B8-4F5E-F9B28AFA2DD0}"/>
                </a:ext>
              </a:extLst>
            </p:cNvPr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439;p120">
            <a:extLst>
              <a:ext uri="{FF2B5EF4-FFF2-40B4-BE49-F238E27FC236}">
                <a16:creationId xmlns:a16="http://schemas.microsoft.com/office/drawing/2014/main" id="{D7EF61CA-D862-5C81-013A-C5D3D6B51355}"/>
              </a:ext>
            </a:extLst>
          </p:cNvPr>
          <p:cNvGrpSpPr/>
          <p:nvPr/>
        </p:nvGrpSpPr>
        <p:grpSpPr>
          <a:xfrm>
            <a:off x="4786132" y="2586110"/>
            <a:ext cx="677699" cy="773128"/>
            <a:chOff x="-56766175" y="3198925"/>
            <a:chExt cx="279625" cy="319000"/>
          </a:xfrm>
        </p:grpSpPr>
        <p:sp>
          <p:nvSpPr>
            <p:cNvPr id="29" name="Google Shape;2440;p120">
              <a:extLst>
                <a:ext uri="{FF2B5EF4-FFF2-40B4-BE49-F238E27FC236}">
                  <a16:creationId xmlns:a16="http://schemas.microsoft.com/office/drawing/2014/main" id="{C4B448F1-9EF8-ED69-DAF1-0F1A0ACFC98D}"/>
                </a:ext>
              </a:extLst>
            </p:cNvPr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1;p120">
              <a:extLst>
                <a:ext uri="{FF2B5EF4-FFF2-40B4-BE49-F238E27FC236}">
                  <a16:creationId xmlns:a16="http://schemas.microsoft.com/office/drawing/2014/main" id="{BC22ECD5-381F-B514-0B95-A1CBEE29A3E7}"/>
                </a:ext>
              </a:extLst>
            </p:cNvPr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2;p120">
              <a:extLst>
                <a:ext uri="{FF2B5EF4-FFF2-40B4-BE49-F238E27FC236}">
                  <a16:creationId xmlns:a16="http://schemas.microsoft.com/office/drawing/2014/main" id="{DC1623F4-0D91-6AB3-022E-0569B30380B8}"/>
                </a:ext>
              </a:extLst>
            </p:cNvPr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3;p120">
              <a:extLst>
                <a:ext uri="{FF2B5EF4-FFF2-40B4-BE49-F238E27FC236}">
                  <a16:creationId xmlns:a16="http://schemas.microsoft.com/office/drawing/2014/main" id="{2D530214-14C6-4487-4849-93C9B6541AC9}"/>
                </a:ext>
              </a:extLst>
            </p:cNvPr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4;p120">
              <a:extLst>
                <a:ext uri="{FF2B5EF4-FFF2-40B4-BE49-F238E27FC236}">
                  <a16:creationId xmlns:a16="http://schemas.microsoft.com/office/drawing/2014/main" id="{8CD82478-4A82-6804-EF4E-70653524C287}"/>
                </a:ext>
              </a:extLst>
            </p:cNvPr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5;p120">
              <a:extLst>
                <a:ext uri="{FF2B5EF4-FFF2-40B4-BE49-F238E27FC236}">
                  <a16:creationId xmlns:a16="http://schemas.microsoft.com/office/drawing/2014/main" id="{633DC0E9-B45C-67CD-C909-00D6405D690B}"/>
                </a:ext>
              </a:extLst>
            </p:cNvPr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6;p120">
              <a:extLst>
                <a:ext uri="{FF2B5EF4-FFF2-40B4-BE49-F238E27FC236}">
                  <a16:creationId xmlns:a16="http://schemas.microsoft.com/office/drawing/2014/main" id="{5014B562-55D1-1CB5-92A0-795F678C84F9}"/>
                </a:ext>
              </a:extLst>
            </p:cNvPr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8099331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98"/>
          <p:cNvSpPr txBox="1">
            <a:spLocks noGrp="1"/>
          </p:cNvSpPr>
          <p:nvPr>
            <p:ph type="subTitle" idx="4"/>
          </p:nvPr>
        </p:nvSpPr>
        <p:spPr>
          <a:xfrm>
            <a:off x="834315" y="3707507"/>
            <a:ext cx="2331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- Already interested in automation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- Self-directed</a:t>
            </a:r>
            <a:endParaRPr dirty="0"/>
          </a:p>
        </p:txBody>
      </p:sp>
      <p:sp>
        <p:nvSpPr>
          <p:cNvPr id="1733" name="Google Shape;1733;p98"/>
          <p:cNvSpPr txBox="1">
            <a:spLocks noGrp="1"/>
          </p:cNvSpPr>
          <p:nvPr>
            <p:ph type="subTitle" idx="5"/>
          </p:nvPr>
        </p:nvSpPr>
        <p:spPr>
          <a:xfrm>
            <a:off x="3406200" y="3709305"/>
            <a:ext cx="2331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 Basic Phone navigation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 No prior knowledge on NFC</a:t>
            </a:r>
            <a:endParaRPr dirty="0"/>
          </a:p>
        </p:txBody>
      </p:sp>
      <p:sp>
        <p:nvSpPr>
          <p:cNvPr id="1734" name="Google Shape;1734;p98"/>
          <p:cNvSpPr txBox="1">
            <a:spLocks noGrp="1"/>
          </p:cNvSpPr>
          <p:nvPr>
            <p:ph type="subTitle" idx="2"/>
          </p:nvPr>
        </p:nvSpPr>
        <p:spPr>
          <a:xfrm>
            <a:off x="834303" y="3064074"/>
            <a:ext cx="2331600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Adults Ages 17-65</a:t>
            </a:r>
            <a:endParaRPr dirty="0"/>
          </a:p>
        </p:txBody>
      </p:sp>
      <p:sp>
        <p:nvSpPr>
          <p:cNvPr id="1735" name="Google Shape;1735;p98"/>
          <p:cNvSpPr txBox="1">
            <a:spLocks noGrp="1"/>
          </p:cNvSpPr>
          <p:nvPr>
            <p:ph type="subTitle" idx="1"/>
          </p:nvPr>
        </p:nvSpPr>
        <p:spPr>
          <a:xfrm>
            <a:off x="3406188" y="3064074"/>
            <a:ext cx="2331600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Comfortable with iPhones</a:t>
            </a:r>
            <a:endParaRPr dirty="0"/>
          </a:p>
        </p:txBody>
      </p:sp>
      <p:sp>
        <p:nvSpPr>
          <p:cNvPr id="1736" name="Google Shape;1736;p98"/>
          <p:cNvSpPr txBox="1">
            <a:spLocks noGrp="1"/>
          </p:cNvSpPr>
          <p:nvPr>
            <p:ph type="title"/>
          </p:nvPr>
        </p:nvSpPr>
        <p:spPr>
          <a:xfrm>
            <a:off x="713225" y="657995"/>
            <a:ext cx="7717500" cy="3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are the Learners?</a:t>
            </a:r>
            <a:endParaRPr dirty="0"/>
          </a:p>
        </p:txBody>
      </p:sp>
      <p:sp>
        <p:nvSpPr>
          <p:cNvPr id="1737" name="Google Shape;1737;p98"/>
          <p:cNvSpPr txBox="1">
            <a:spLocks noGrp="1"/>
          </p:cNvSpPr>
          <p:nvPr>
            <p:ph type="subTitle" idx="3"/>
          </p:nvPr>
        </p:nvSpPr>
        <p:spPr>
          <a:xfrm>
            <a:off x="5993986" y="3064074"/>
            <a:ext cx="2331600" cy="5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Access to </a:t>
            </a:r>
            <a:r>
              <a:rPr lang="en" dirty="0" err="1"/>
              <a:t>WiFi</a:t>
            </a:r>
            <a:endParaRPr dirty="0"/>
          </a:p>
        </p:txBody>
      </p:sp>
      <p:sp>
        <p:nvSpPr>
          <p:cNvPr id="1738" name="Google Shape;1738;p98"/>
          <p:cNvSpPr txBox="1">
            <a:spLocks noGrp="1"/>
          </p:cNvSpPr>
          <p:nvPr>
            <p:ph type="subTitle" idx="6"/>
          </p:nvPr>
        </p:nvSpPr>
        <p:spPr>
          <a:xfrm>
            <a:off x="5993985" y="3708681"/>
            <a:ext cx="23316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 Instruction is fully online</a:t>
            </a:r>
            <a:endParaRPr dirty="0"/>
          </a:p>
        </p:txBody>
      </p:sp>
      <p:grpSp>
        <p:nvGrpSpPr>
          <p:cNvPr id="24" name="Google Shape;11621;p136">
            <a:extLst>
              <a:ext uri="{FF2B5EF4-FFF2-40B4-BE49-F238E27FC236}">
                <a16:creationId xmlns:a16="http://schemas.microsoft.com/office/drawing/2014/main" id="{61D8CF98-9F99-642C-B0F3-F0A2E8AECF73}"/>
              </a:ext>
            </a:extLst>
          </p:cNvPr>
          <p:cNvGrpSpPr/>
          <p:nvPr/>
        </p:nvGrpSpPr>
        <p:grpSpPr>
          <a:xfrm>
            <a:off x="1334896" y="1568674"/>
            <a:ext cx="1245178" cy="1241918"/>
            <a:chOff x="3599700" y="1954475"/>
            <a:chExt cx="296175" cy="295400"/>
          </a:xfrm>
          <a:solidFill>
            <a:schemeClr val="accent1">
              <a:lumMod val="75000"/>
            </a:schemeClr>
          </a:solidFill>
        </p:grpSpPr>
        <p:sp>
          <p:nvSpPr>
            <p:cNvPr id="25" name="Google Shape;11622;p136">
              <a:extLst>
                <a:ext uri="{FF2B5EF4-FFF2-40B4-BE49-F238E27FC236}">
                  <a16:creationId xmlns:a16="http://schemas.microsoft.com/office/drawing/2014/main" id="{6D0828F3-358B-C888-33E8-5673FA4E1E6A}"/>
                </a:ext>
              </a:extLst>
            </p:cNvPr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623;p136">
              <a:extLst>
                <a:ext uri="{FF2B5EF4-FFF2-40B4-BE49-F238E27FC236}">
                  <a16:creationId xmlns:a16="http://schemas.microsoft.com/office/drawing/2014/main" id="{EDC2FB50-A67C-CE6A-A6B7-CBDC8185233E}"/>
                </a:ext>
              </a:extLst>
            </p:cNvPr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624;p136">
              <a:extLst>
                <a:ext uri="{FF2B5EF4-FFF2-40B4-BE49-F238E27FC236}">
                  <a16:creationId xmlns:a16="http://schemas.microsoft.com/office/drawing/2014/main" id="{DD66D5A2-38A1-3BC9-6368-C697F5B2A5D8}"/>
                </a:ext>
              </a:extLst>
            </p:cNvPr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10917;p134">
            <a:extLst>
              <a:ext uri="{FF2B5EF4-FFF2-40B4-BE49-F238E27FC236}">
                <a16:creationId xmlns:a16="http://schemas.microsoft.com/office/drawing/2014/main" id="{409ED61C-D3D2-949D-FCC6-6D92C3E0925F}"/>
              </a:ext>
            </a:extLst>
          </p:cNvPr>
          <p:cNvSpPr/>
          <p:nvPr/>
        </p:nvSpPr>
        <p:spPr>
          <a:xfrm>
            <a:off x="4138721" y="1643320"/>
            <a:ext cx="866557" cy="1056400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9" name="Google Shape;11389;p136">
            <a:extLst>
              <a:ext uri="{FF2B5EF4-FFF2-40B4-BE49-F238E27FC236}">
                <a16:creationId xmlns:a16="http://schemas.microsoft.com/office/drawing/2014/main" id="{59C385BB-D711-D539-B39E-CF317E57DE68}"/>
              </a:ext>
            </a:extLst>
          </p:cNvPr>
          <p:cNvGrpSpPr/>
          <p:nvPr/>
        </p:nvGrpSpPr>
        <p:grpSpPr>
          <a:xfrm>
            <a:off x="6592428" y="1643320"/>
            <a:ext cx="1132249" cy="1086473"/>
            <a:chOff x="-62890750" y="2296300"/>
            <a:chExt cx="330825" cy="317450"/>
          </a:xfrm>
          <a:solidFill>
            <a:schemeClr val="accent4">
              <a:lumMod val="75000"/>
            </a:schemeClr>
          </a:solidFill>
        </p:grpSpPr>
        <p:sp>
          <p:nvSpPr>
            <p:cNvPr id="30" name="Google Shape;11390;p136">
              <a:extLst>
                <a:ext uri="{FF2B5EF4-FFF2-40B4-BE49-F238E27FC236}">
                  <a16:creationId xmlns:a16="http://schemas.microsoft.com/office/drawing/2014/main" id="{40C739A9-4D2E-EE99-6BE7-8AD7266F0D48}"/>
                </a:ext>
              </a:extLst>
            </p:cNvPr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391;p136">
              <a:extLst>
                <a:ext uri="{FF2B5EF4-FFF2-40B4-BE49-F238E27FC236}">
                  <a16:creationId xmlns:a16="http://schemas.microsoft.com/office/drawing/2014/main" id="{B51DAE40-7102-D66B-E9EC-B3FF8A5FF02E}"/>
                </a:ext>
              </a:extLst>
            </p:cNvPr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392;p136">
              <a:extLst>
                <a:ext uri="{FF2B5EF4-FFF2-40B4-BE49-F238E27FC236}">
                  <a16:creationId xmlns:a16="http://schemas.microsoft.com/office/drawing/2014/main" id="{1FFFA418-1936-62DB-1DD9-9D3924575C9F}"/>
                </a:ext>
              </a:extLst>
            </p:cNvPr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" grpId="0" build="p"/>
      <p:bldP spid="1733" grpId="0" build="p"/>
      <p:bldP spid="1734" grpId="0" build="p"/>
      <p:bldP spid="1735" grpId="0" build="p"/>
      <p:bldP spid="1737" grpId="0" build="p"/>
      <p:bldP spid="1738" grpId="0" build="p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90"/>
          <p:cNvSpPr/>
          <p:nvPr/>
        </p:nvSpPr>
        <p:spPr>
          <a:xfrm>
            <a:off x="3505600" y="713225"/>
            <a:ext cx="2132787" cy="2132787"/>
          </a:xfrm>
          <a:custGeom>
            <a:avLst/>
            <a:gdLst/>
            <a:ahLst/>
            <a:cxnLst/>
            <a:rect l="l" t="t" r="r" b="b"/>
            <a:pathLst>
              <a:path w="16384" h="16384" extrusionOk="0">
                <a:moveTo>
                  <a:pt x="5198" y="16384"/>
                </a:moveTo>
                <a:cubicBezTo>
                  <a:pt x="2341" y="16384"/>
                  <a:pt x="1" y="14043"/>
                  <a:pt x="1" y="11186"/>
                </a:cubicBezTo>
                <a:lnTo>
                  <a:pt x="1" y="5198"/>
                </a:lnTo>
                <a:cubicBezTo>
                  <a:pt x="1" y="2341"/>
                  <a:pt x="2341" y="1"/>
                  <a:pt x="5198" y="1"/>
                </a:cubicBezTo>
                <a:lnTo>
                  <a:pt x="11186" y="1"/>
                </a:lnTo>
                <a:cubicBezTo>
                  <a:pt x="14043" y="1"/>
                  <a:pt x="16384" y="2341"/>
                  <a:pt x="16384" y="5198"/>
                </a:cubicBezTo>
                <a:lnTo>
                  <a:pt x="16384" y="11186"/>
                </a:lnTo>
                <a:cubicBezTo>
                  <a:pt x="16384" y="14043"/>
                  <a:pt x="14043" y="16384"/>
                  <a:pt x="11186" y="16384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8099331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90"/>
          <p:cNvSpPr txBox="1">
            <a:spLocks noGrp="1"/>
          </p:cNvSpPr>
          <p:nvPr>
            <p:ph type="title"/>
          </p:nvPr>
        </p:nvSpPr>
        <p:spPr>
          <a:xfrm>
            <a:off x="908362" y="3068936"/>
            <a:ext cx="685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Goals</a:t>
            </a:r>
            <a:endParaRPr dirty="0"/>
          </a:p>
        </p:txBody>
      </p:sp>
      <p:sp>
        <p:nvSpPr>
          <p:cNvPr id="1389" name="Google Shape;1389;p90"/>
          <p:cNvSpPr txBox="1">
            <a:spLocks noGrp="1"/>
          </p:cNvSpPr>
          <p:nvPr>
            <p:ph type="title" idx="2"/>
          </p:nvPr>
        </p:nvSpPr>
        <p:spPr>
          <a:xfrm>
            <a:off x="3140400" y="925223"/>
            <a:ext cx="2863200" cy="17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1391" name="Google Shape;1391;p90"/>
          <p:cNvGrpSpPr/>
          <p:nvPr/>
        </p:nvGrpSpPr>
        <p:grpSpPr>
          <a:xfrm>
            <a:off x="1414861" y="1148703"/>
            <a:ext cx="709302" cy="709356"/>
            <a:chOff x="1074511" y="925228"/>
            <a:chExt cx="709302" cy="709356"/>
          </a:xfrm>
        </p:grpSpPr>
        <p:sp>
          <p:nvSpPr>
            <p:cNvPr id="1392" name="Google Shape;1392;p90"/>
            <p:cNvSpPr/>
            <p:nvPr/>
          </p:nvSpPr>
          <p:spPr>
            <a:xfrm rot="-514359">
              <a:off x="1117492" y="968204"/>
              <a:ext cx="623340" cy="623404"/>
            </a:xfrm>
            <a:custGeom>
              <a:avLst/>
              <a:gdLst/>
              <a:ahLst/>
              <a:cxnLst/>
              <a:rect l="l" t="t" r="r" b="b"/>
              <a:pathLst>
                <a:path w="9727" h="9728" extrusionOk="0">
                  <a:moveTo>
                    <a:pt x="1611" y="1"/>
                  </a:moveTo>
                  <a:cubicBezTo>
                    <a:pt x="699" y="1"/>
                    <a:pt x="0" y="730"/>
                    <a:pt x="0" y="1612"/>
                  </a:cubicBezTo>
                  <a:lnTo>
                    <a:pt x="0" y="8116"/>
                  </a:lnTo>
                  <a:cubicBezTo>
                    <a:pt x="0" y="8998"/>
                    <a:pt x="699" y="9727"/>
                    <a:pt x="1611" y="9727"/>
                  </a:cubicBezTo>
                  <a:lnTo>
                    <a:pt x="8085" y="9727"/>
                  </a:lnTo>
                  <a:cubicBezTo>
                    <a:pt x="8997" y="9727"/>
                    <a:pt x="9727" y="8998"/>
                    <a:pt x="9727" y="8116"/>
                  </a:cubicBezTo>
                  <a:lnTo>
                    <a:pt x="9727" y="1612"/>
                  </a:lnTo>
                  <a:cubicBezTo>
                    <a:pt x="9727" y="730"/>
                    <a:pt x="8997" y="1"/>
                    <a:pt x="808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0"/>
            <p:cNvSpPr/>
            <p:nvPr/>
          </p:nvSpPr>
          <p:spPr>
            <a:xfrm rot="-514359">
              <a:off x="1373904" y="1202490"/>
              <a:ext cx="128616" cy="144188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0" y="92"/>
                  </a:moveTo>
                  <a:lnTo>
                    <a:pt x="0" y="2159"/>
                  </a:lnTo>
                  <a:cubicBezTo>
                    <a:pt x="0" y="2219"/>
                    <a:pt x="61" y="2250"/>
                    <a:pt x="91" y="2219"/>
                  </a:cubicBezTo>
                  <a:lnTo>
                    <a:pt x="1946" y="1186"/>
                  </a:lnTo>
                  <a:cubicBezTo>
                    <a:pt x="2006" y="1156"/>
                    <a:pt x="2006" y="1095"/>
                    <a:pt x="1946" y="1064"/>
                  </a:cubicBezTo>
                  <a:lnTo>
                    <a:pt x="91" y="31"/>
                  </a:lnTo>
                  <a:cubicBezTo>
                    <a:pt x="61" y="1"/>
                    <a:pt x="0" y="31"/>
                    <a:pt x="0" y="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0"/>
            <p:cNvSpPr/>
            <p:nvPr/>
          </p:nvSpPr>
          <p:spPr>
            <a:xfrm rot="-514359">
              <a:off x="1284435" y="1131993"/>
              <a:ext cx="286389" cy="288376"/>
            </a:xfrm>
            <a:custGeom>
              <a:avLst/>
              <a:gdLst/>
              <a:ahLst/>
              <a:cxnLst/>
              <a:rect l="l" t="t" r="r" b="b"/>
              <a:pathLst>
                <a:path w="4469" h="4500" fill="none" extrusionOk="0">
                  <a:moveTo>
                    <a:pt x="3496" y="4499"/>
                  </a:moveTo>
                  <a:lnTo>
                    <a:pt x="973" y="4499"/>
                  </a:lnTo>
                  <a:cubicBezTo>
                    <a:pt x="426" y="4499"/>
                    <a:pt x="0" y="4044"/>
                    <a:pt x="0" y="3496"/>
                  </a:cubicBezTo>
                  <a:lnTo>
                    <a:pt x="0" y="1004"/>
                  </a:lnTo>
                  <a:cubicBezTo>
                    <a:pt x="0" y="457"/>
                    <a:pt x="426" y="1"/>
                    <a:pt x="973" y="1"/>
                  </a:cubicBezTo>
                  <a:lnTo>
                    <a:pt x="3496" y="1"/>
                  </a:lnTo>
                  <a:cubicBezTo>
                    <a:pt x="4043" y="1"/>
                    <a:pt x="4468" y="457"/>
                    <a:pt x="4468" y="1004"/>
                  </a:cubicBezTo>
                  <a:lnTo>
                    <a:pt x="4468" y="3496"/>
                  </a:lnTo>
                  <a:cubicBezTo>
                    <a:pt x="4468" y="4044"/>
                    <a:pt x="4043" y="4499"/>
                    <a:pt x="3496" y="44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90"/>
          <p:cNvGrpSpPr/>
          <p:nvPr/>
        </p:nvGrpSpPr>
        <p:grpSpPr>
          <a:xfrm>
            <a:off x="6543922" y="843718"/>
            <a:ext cx="851910" cy="781546"/>
            <a:chOff x="7145197" y="889118"/>
            <a:chExt cx="851910" cy="781546"/>
          </a:xfrm>
        </p:grpSpPr>
        <p:sp>
          <p:nvSpPr>
            <p:cNvPr id="1396" name="Google Shape;1396;p90"/>
            <p:cNvSpPr/>
            <p:nvPr/>
          </p:nvSpPr>
          <p:spPr>
            <a:xfrm rot="989540">
              <a:off x="7709562" y="1210205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1" y="912"/>
                  </a:moveTo>
                  <a:cubicBezTo>
                    <a:pt x="1" y="426"/>
                    <a:pt x="396" y="0"/>
                    <a:pt x="913" y="0"/>
                  </a:cubicBezTo>
                  <a:cubicBezTo>
                    <a:pt x="1429" y="0"/>
                    <a:pt x="1825" y="395"/>
                    <a:pt x="1855" y="912"/>
                  </a:cubicBezTo>
                  <a:cubicBezTo>
                    <a:pt x="1855" y="1429"/>
                    <a:pt x="1429" y="1824"/>
                    <a:pt x="943" y="1824"/>
                  </a:cubicBezTo>
                  <a:cubicBezTo>
                    <a:pt x="426" y="1854"/>
                    <a:pt x="1" y="1429"/>
                    <a:pt x="1" y="912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0"/>
            <p:cNvSpPr/>
            <p:nvPr/>
          </p:nvSpPr>
          <p:spPr>
            <a:xfrm rot="989540">
              <a:off x="7538656" y="1161368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1" y="913"/>
                  </a:moveTo>
                  <a:cubicBezTo>
                    <a:pt x="1" y="426"/>
                    <a:pt x="426" y="1"/>
                    <a:pt x="913" y="1"/>
                  </a:cubicBezTo>
                  <a:cubicBezTo>
                    <a:pt x="1429" y="1"/>
                    <a:pt x="1855" y="396"/>
                    <a:pt x="1855" y="913"/>
                  </a:cubicBezTo>
                  <a:cubicBezTo>
                    <a:pt x="1855" y="1429"/>
                    <a:pt x="1460" y="1824"/>
                    <a:pt x="943" y="1824"/>
                  </a:cubicBezTo>
                  <a:cubicBezTo>
                    <a:pt x="426" y="1855"/>
                    <a:pt x="1" y="1429"/>
                    <a:pt x="1" y="913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0"/>
            <p:cNvSpPr/>
            <p:nvPr/>
          </p:nvSpPr>
          <p:spPr>
            <a:xfrm rot="989540">
              <a:off x="7367734" y="1112584"/>
              <a:ext cx="104304" cy="104304"/>
            </a:xfrm>
            <a:custGeom>
              <a:avLst/>
              <a:gdLst/>
              <a:ahLst/>
              <a:cxnLst/>
              <a:rect l="l" t="t" r="r" b="b"/>
              <a:pathLst>
                <a:path w="1855" h="1855" fill="none" extrusionOk="0">
                  <a:moveTo>
                    <a:pt x="31" y="942"/>
                  </a:moveTo>
                  <a:cubicBezTo>
                    <a:pt x="0" y="426"/>
                    <a:pt x="426" y="0"/>
                    <a:pt x="943" y="0"/>
                  </a:cubicBezTo>
                  <a:cubicBezTo>
                    <a:pt x="1429" y="0"/>
                    <a:pt x="1855" y="395"/>
                    <a:pt x="1855" y="912"/>
                  </a:cubicBezTo>
                  <a:cubicBezTo>
                    <a:pt x="1855" y="1429"/>
                    <a:pt x="1459" y="1824"/>
                    <a:pt x="943" y="1824"/>
                  </a:cubicBezTo>
                  <a:cubicBezTo>
                    <a:pt x="426" y="1854"/>
                    <a:pt x="31" y="1429"/>
                    <a:pt x="31" y="942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0"/>
            <p:cNvSpPr/>
            <p:nvPr/>
          </p:nvSpPr>
          <p:spPr>
            <a:xfrm rot="989540">
              <a:off x="7216491" y="977355"/>
              <a:ext cx="709321" cy="605073"/>
            </a:xfrm>
            <a:custGeom>
              <a:avLst/>
              <a:gdLst/>
              <a:ahLst/>
              <a:cxnLst/>
              <a:rect l="l" t="t" r="r" b="b"/>
              <a:pathLst>
                <a:path w="12615" h="10761" fill="none" extrusionOk="0">
                  <a:moveTo>
                    <a:pt x="2858" y="8451"/>
                  </a:moveTo>
                  <a:lnTo>
                    <a:pt x="5989" y="8420"/>
                  </a:lnTo>
                  <a:cubicBezTo>
                    <a:pt x="6475" y="10396"/>
                    <a:pt x="7995" y="10730"/>
                    <a:pt x="8876" y="10761"/>
                  </a:cubicBezTo>
                  <a:cubicBezTo>
                    <a:pt x="9059" y="10761"/>
                    <a:pt x="9150" y="10518"/>
                    <a:pt x="8998" y="10426"/>
                  </a:cubicBezTo>
                  <a:cubicBezTo>
                    <a:pt x="8025" y="9667"/>
                    <a:pt x="8390" y="8390"/>
                    <a:pt x="8390" y="8390"/>
                  </a:cubicBezTo>
                  <a:lnTo>
                    <a:pt x="9849" y="8390"/>
                  </a:lnTo>
                  <a:cubicBezTo>
                    <a:pt x="11369" y="8360"/>
                    <a:pt x="12615" y="7113"/>
                    <a:pt x="12615" y="5563"/>
                  </a:cubicBezTo>
                  <a:lnTo>
                    <a:pt x="12584" y="2767"/>
                  </a:lnTo>
                  <a:cubicBezTo>
                    <a:pt x="12554" y="1247"/>
                    <a:pt x="11308" y="1"/>
                    <a:pt x="9758" y="1"/>
                  </a:cubicBezTo>
                  <a:lnTo>
                    <a:pt x="2767" y="92"/>
                  </a:lnTo>
                  <a:cubicBezTo>
                    <a:pt x="1247" y="92"/>
                    <a:pt x="1" y="1369"/>
                    <a:pt x="1" y="2888"/>
                  </a:cubicBezTo>
                  <a:lnTo>
                    <a:pt x="31" y="5685"/>
                  </a:lnTo>
                  <a:cubicBezTo>
                    <a:pt x="61" y="7235"/>
                    <a:pt x="1338" y="8481"/>
                    <a:pt x="2858" y="8451"/>
                  </a:cubicBezTo>
                  <a:close/>
                </a:path>
              </a:pathLst>
            </a:custGeom>
            <a:noFill/>
            <a:ln w="68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1557;p136">
            <a:extLst>
              <a:ext uri="{FF2B5EF4-FFF2-40B4-BE49-F238E27FC236}">
                <a16:creationId xmlns:a16="http://schemas.microsoft.com/office/drawing/2014/main" id="{6460C9A5-4E3C-3E8A-6AA4-B26B34D3F1D6}"/>
              </a:ext>
            </a:extLst>
          </p:cNvPr>
          <p:cNvGrpSpPr/>
          <p:nvPr/>
        </p:nvGrpSpPr>
        <p:grpSpPr>
          <a:xfrm>
            <a:off x="6731338" y="3024261"/>
            <a:ext cx="941002" cy="931149"/>
            <a:chOff x="1049375" y="2318350"/>
            <a:chExt cx="298525" cy="2954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5" name="Google Shape;11558;p136">
              <a:extLst>
                <a:ext uri="{FF2B5EF4-FFF2-40B4-BE49-F238E27FC236}">
                  <a16:creationId xmlns:a16="http://schemas.microsoft.com/office/drawing/2014/main" id="{58B9046C-449E-9637-FBC6-62C3D1DEA220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559;p136">
              <a:extLst>
                <a:ext uri="{FF2B5EF4-FFF2-40B4-BE49-F238E27FC236}">
                  <a16:creationId xmlns:a16="http://schemas.microsoft.com/office/drawing/2014/main" id="{D986F9A1-7580-D473-FC4F-D156A13C8422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560;p136">
              <a:extLst>
                <a:ext uri="{FF2B5EF4-FFF2-40B4-BE49-F238E27FC236}">
                  <a16:creationId xmlns:a16="http://schemas.microsoft.com/office/drawing/2014/main" id="{6891F3B5-F080-11E2-6F1A-EE1A128E219F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561;p136">
              <a:extLst>
                <a:ext uri="{FF2B5EF4-FFF2-40B4-BE49-F238E27FC236}">
                  <a16:creationId xmlns:a16="http://schemas.microsoft.com/office/drawing/2014/main" id="{10D594C8-3DF9-645F-B82F-42F0619D7AAC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07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Usability Day by Slidesgo">
  <a:themeElements>
    <a:clrScheme name="Simple Light">
      <a:dk1>
        <a:srgbClr val="FFFFFF"/>
      </a:dk1>
      <a:lt1>
        <a:srgbClr val="263238"/>
      </a:lt1>
      <a:dk2>
        <a:srgbClr val="595959"/>
      </a:dk2>
      <a:lt2>
        <a:srgbClr val="F3F3F3"/>
      </a:lt2>
      <a:accent1>
        <a:srgbClr val="C52878"/>
      </a:accent1>
      <a:accent2>
        <a:srgbClr val="D36980"/>
      </a:accent2>
      <a:accent3>
        <a:srgbClr val="860CD1"/>
      </a:accent3>
      <a:accent4>
        <a:srgbClr val="63A4D5"/>
      </a:accent4>
      <a:accent5>
        <a:srgbClr val="8BE1E5"/>
      </a:accent5>
      <a:accent6>
        <a:srgbClr val="F7ED8B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1330</Words>
  <Application>Microsoft Macintosh PowerPoint</Application>
  <PresentationFormat>On-screen Show (16:9)</PresentationFormat>
  <Paragraphs>150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Montserrat</vt:lpstr>
      <vt:lpstr>Montserrat Black</vt:lpstr>
      <vt:lpstr>Arial</vt:lpstr>
      <vt:lpstr>Proxima Nova</vt:lpstr>
      <vt:lpstr>Quicksand</vt:lpstr>
      <vt:lpstr>Proxima Nova Semibold</vt:lpstr>
      <vt:lpstr>World Usability Day by Slidesgo</vt:lpstr>
      <vt:lpstr>Slidesgo Final Pages</vt:lpstr>
      <vt:lpstr>NFC Tags for iPhone Automation</vt:lpstr>
      <vt:lpstr>Learners</vt:lpstr>
      <vt:lpstr>The Instructional Problem</vt:lpstr>
      <vt:lpstr>The Instructional Problem</vt:lpstr>
      <vt:lpstr>Context &amp; Focus</vt:lpstr>
      <vt:lpstr>Context</vt:lpstr>
      <vt:lpstr>Learners</vt:lpstr>
      <vt:lpstr>Who are the Learners?</vt:lpstr>
      <vt:lpstr>Learning Goals</vt:lpstr>
      <vt:lpstr>LEARNERS SHOULD BE ABLE TO…</vt:lpstr>
      <vt:lpstr>Instructional Strategies</vt:lpstr>
      <vt:lpstr>Instructional Strategies</vt:lpstr>
      <vt:lpstr>PowerPoint Presentation</vt:lpstr>
      <vt:lpstr>PowerPoint Presentation</vt:lpstr>
      <vt:lpstr>PowerPoint Presentation</vt:lpstr>
      <vt:lpstr>PowerPoint Presentation</vt:lpstr>
      <vt:lpstr>Feedback &amp; Evaluation</vt:lpstr>
      <vt:lpstr>Feedback</vt:lpstr>
      <vt:lpstr>Walkthrough</vt:lpstr>
      <vt:lpstr>Why Adobe Express?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NFC Tags for iPhone Automation</dc:title>
  <cp:lastModifiedBy>Sidney H Yi</cp:lastModifiedBy>
  <cp:revision>6</cp:revision>
  <dcterms:modified xsi:type="dcterms:W3CDTF">2022-05-10T16:45:36Z</dcterms:modified>
</cp:coreProperties>
</file>